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3B5C23-80E9-B632-1AFE-D9D24566FF36}" v="1325" dt="2020-07-18T22:11:53.800"/>
    <p1510:client id="{3F267E46-E136-FB89-4472-7958AF6386A8}" v="831" dt="2020-07-18T21:48:30.494"/>
    <p1510:client id="{EF65EDAA-A23C-6F43-6253-C6400B992254}" v="1212" dt="2020-07-19T00:57:37.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3" d="100"/>
          <a:sy n="73" d="100"/>
        </p:scale>
        <p:origin x="4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T Wynn" userId="S::jtwynn@seymour.in.gov::1b3bbb6a-54d0-4b68-8ab6-e1236883cc22" providerId="AD" clId="Web-{3F267E46-E136-FB89-4472-7958AF6386A8}"/>
    <pc:docChg chg="addSld modSld addMainMaster delMainMaster">
      <pc:chgData name="Jason T Wynn" userId="S::jtwynn@seymour.in.gov::1b3bbb6a-54d0-4b68-8ab6-e1236883cc22" providerId="AD" clId="Web-{3F267E46-E136-FB89-4472-7958AF6386A8}" dt="2020-07-18T21:48:30.494" v="825" actId="14100"/>
      <pc:docMkLst>
        <pc:docMk/>
      </pc:docMkLst>
      <pc:sldChg chg="addSp modSp mod setBg modClrScheme chgLayout">
        <pc:chgData name="Jason T Wynn" userId="S::jtwynn@seymour.in.gov::1b3bbb6a-54d0-4b68-8ab6-e1236883cc22" providerId="AD" clId="Web-{3F267E46-E136-FB89-4472-7958AF6386A8}" dt="2020-07-18T21:41:24.021" v="389" actId="20577"/>
        <pc:sldMkLst>
          <pc:docMk/>
          <pc:sldMk cId="109857222" sldId="256"/>
        </pc:sldMkLst>
        <pc:spChg chg="mod">
          <ac:chgData name="Jason T Wynn" userId="S::jtwynn@seymour.in.gov::1b3bbb6a-54d0-4b68-8ab6-e1236883cc22" providerId="AD" clId="Web-{3F267E46-E136-FB89-4472-7958AF6386A8}" dt="2020-07-18T21:41:24.021" v="389" actId="20577"/>
          <ac:spMkLst>
            <pc:docMk/>
            <pc:sldMk cId="109857222" sldId="256"/>
            <ac:spMk id="2" creationId="{00000000-0000-0000-0000-000000000000}"/>
          </ac:spMkLst>
        </pc:spChg>
        <pc:spChg chg="mod">
          <ac:chgData name="Jason T Wynn" userId="S::jtwynn@seymour.in.gov::1b3bbb6a-54d0-4b68-8ab6-e1236883cc22" providerId="AD" clId="Web-{3F267E46-E136-FB89-4472-7958AF6386A8}" dt="2020-07-18T21:34:05.323" v="16" actId="20577"/>
          <ac:spMkLst>
            <pc:docMk/>
            <pc:sldMk cId="109857222" sldId="256"/>
            <ac:spMk id="3" creationId="{00000000-0000-0000-0000-000000000000}"/>
          </ac:spMkLst>
        </pc:spChg>
        <pc:spChg chg="add">
          <ac:chgData name="Jason T Wynn" userId="S::jtwynn@seymour.in.gov::1b3bbb6a-54d0-4b68-8ab6-e1236883cc22" providerId="AD" clId="Web-{3F267E46-E136-FB89-4472-7958AF6386A8}" dt="2020-07-18T21:33:47.993" v="0"/>
          <ac:spMkLst>
            <pc:docMk/>
            <pc:sldMk cId="109857222" sldId="256"/>
            <ac:spMk id="9" creationId="{9F8A656C-0806-4677-A38B-DA5DF0F3C406}"/>
          </ac:spMkLst>
        </pc:spChg>
        <pc:spChg chg="add">
          <ac:chgData name="Jason T Wynn" userId="S::jtwynn@seymour.in.gov::1b3bbb6a-54d0-4b68-8ab6-e1236883cc22" providerId="AD" clId="Web-{3F267E46-E136-FB89-4472-7958AF6386A8}" dt="2020-07-18T21:33:47.993" v="0"/>
          <ac:spMkLst>
            <pc:docMk/>
            <pc:sldMk cId="109857222" sldId="256"/>
            <ac:spMk id="11" creationId="{9BEF8C6D-8BB3-473A-9607-D7381CC5C0A5}"/>
          </ac:spMkLst>
        </pc:spChg>
        <pc:spChg chg="add">
          <ac:chgData name="Jason T Wynn" userId="S::jtwynn@seymour.in.gov::1b3bbb6a-54d0-4b68-8ab6-e1236883cc22" providerId="AD" clId="Web-{3F267E46-E136-FB89-4472-7958AF6386A8}" dt="2020-07-18T21:33:47.993" v="0"/>
          <ac:spMkLst>
            <pc:docMk/>
            <pc:sldMk cId="109857222" sldId="256"/>
            <ac:spMk id="13" creationId="{DCFDFFB9-D302-4A05-A770-D33232254722}"/>
          </ac:spMkLst>
        </pc:spChg>
        <pc:picChg chg="add">
          <ac:chgData name="Jason T Wynn" userId="S::jtwynn@seymour.in.gov::1b3bbb6a-54d0-4b68-8ab6-e1236883cc22" providerId="AD" clId="Web-{3F267E46-E136-FB89-4472-7958AF6386A8}" dt="2020-07-18T21:33:47.993" v="0"/>
          <ac:picMkLst>
            <pc:docMk/>
            <pc:sldMk cId="109857222" sldId="256"/>
            <ac:picMk id="4" creationId="{D4BA8266-3F07-4AFE-96E7-0DE24BCFD0E7}"/>
          </ac:picMkLst>
        </pc:picChg>
      </pc:sldChg>
      <pc:sldChg chg="addSp modSp new mod setBg">
        <pc:chgData name="Jason T Wynn" userId="S::jtwynn@seymour.in.gov::1b3bbb6a-54d0-4b68-8ab6-e1236883cc22" providerId="AD" clId="Web-{3F267E46-E136-FB89-4472-7958AF6386A8}" dt="2020-07-18T21:40:48.112" v="341" actId="20577"/>
        <pc:sldMkLst>
          <pc:docMk/>
          <pc:sldMk cId="3535692037" sldId="257"/>
        </pc:sldMkLst>
        <pc:spChg chg="mod">
          <ac:chgData name="Jason T Wynn" userId="S::jtwynn@seymour.in.gov::1b3bbb6a-54d0-4b68-8ab6-e1236883cc22" providerId="AD" clId="Web-{3F267E46-E136-FB89-4472-7958AF6386A8}" dt="2020-07-18T21:39:48.219" v="266"/>
          <ac:spMkLst>
            <pc:docMk/>
            <pc:sldMk cId="3535692037" sldId="257"/>
            <ac:spMk id="2" creationId="{22976B77-B28D-4F0F-8A3E-B858D93AE1B7}"/>
          </ac:spMkLst>
        </pc:spChg>
        <pc:spChg chg="mod">
          <ac:chgData name="Jason T Wynn" userId="S::jtwynn@seymour.in.gov::1b3bbb6a-54d0-4b68-8ab6-e1236883cc22" providerId="AD" clId="Web-{3F267E46-E136-FB89-4472-7958AF6386A8}" dt="2020-07-18T21:40:48.112" v="341" actId="20577"/>
          <ac:spMkLst>
            <pc:docMk/>
            <pc:sldMk cId="3535692037" sldId="257"/>
            <ac:spMk id="3" creationId="{4C9B11B0-1090-4E33-A297-125E616F584F}"/>
          </ac:spMkLst>
        </pc:spChg>
        <pc:spChg chg="add">
          <ac:chgData name="Jason T Wynn" userId="S::jtwynn@seymour.in.gov::1b3bbb6a-54d0-4b68-8ab6-e1236883cc22" providerId="AD" clId="Web-{3F267E46-E136-FB89-4472-7958AF6386A8}" dt="2020-07-18T21:39:48.219" v="266"/>
          <ac:spMkLst>
            <pc:docMk/>
            <pc:sldMk cId="3535692037" sldId="257"/>
            <ac:spMk id="9" creationId="{CB6E2F43-29E9-49D9-91FC-E5FEFAAA70DE}"/>
          </ac:spMkLst>
        </pc:spChg>
        <pc:spChg chg="add">
          <ac:chgData name="Jason T Wynn" userId="S::jtwynn@seymour.in.gov::1b3bbb6a-54d0-4b68-8ab6-e1236883cc22" providerId="AD" clId="Web-{3F267E46-E136-FB89-4472-7958AF6386A8}" dt="2020-07-18T21:39:48.219" v="266"/>
          <ac:spMkLst>
            <pc:docMk/>
            <pc:sldMk cId="3535692037" sldId="257"/>
            <ac:spMk id="11" creationId="{8E63CC27-1C86-4653-8866-79C24C5C51FB}"/>
          </ac:spMkLst>
        </pc:spChg>
        <pc:spChg chg="add">
          <ac:chgData name="Jason T Wynn" userId="S::jtwynn@seymour.in.gov::1b3bbb6a-54d0-4b68-8ab6-e1236883cc22" providerId="AD" clId="Web-{3F267E46-E136-FB89-4472-7958AF6386A8}" dt="2020-07-18T21:39:48.219" v="266"/>
          <ac:spMkLst>
            <pc:docMk/>
            <pc:sldMk cId="3535692037" sldId="257"/>
            <ac:spMk id="13" creationId="{3BA62E19-CD42-4C09-B825-844B4943D49D}"/>
          </ac:spMkLst>
        </pc:spChg>
        <pc:picChg chg="add mod ord">
          <ac:chgData name="Jason T Wynn" userId="S::jtwynn@seymour.in.gov::1b3bbb6a-54d0-4b68-8ab6-e1236883cc22" providerId="AD" clId="Web-{3F267E46-E136-FB89-4472-7958AF6386A8}" dt="2020-07-18T21:39:48.219" v="266"/>
          <ac:picMkLst>
            <pc:docMk/>
            <pc:sldMk cId="3535692037" sldId="257"/>
            <ac:picMk id="4" creationId="{6BE0295F-9E02-4321-A1C2-6FE7AE8681EF}"/>
          </ac:picMkLst>
        </pc:picChg>
      </pc:sldChg>
      <pc:sldChg chg="addSp delSp modSp new mod setBg">
        <pc:chgData name="Jason T Wynn" userId="S::jtwynn@seymour.in.gov::1b3bbb6a-54d0-4b68-8ab6-e1236883cc22" providerId="AD" clId="Web-{3F267E46-E136-FB89-4472-7958AF6386A8}" dt="2020-07-18T21:48:30.494" v="825" actId="14100"/>
        <pc:sldMkLst>
          <pc:docMk/>
          <pc:sldMk cId="2009812524" sldId="258"/>
        </pc:sldMkLst>
        <pc:spChg chg="mod">
          <ac:chgData name="Jason T Wynn" userId="S::jtwynn@seymour.in.gov::1b3bbb6a-54d0-4b68-8ab6-e1236883cc22" providerId="AD" clId="Web-{3F267E46-E136-FB89-4472-7958AF6386A8}" dt="2020-07-18T21:48:24.447" v="824"/>
          <ac:spMkLst>
            <pc:docMk/>
            <pc:sldMk cId="2009812524" sldId="258"/>
            <ac:spMk id="2" creationId="{E266750A-4ABB-4AE0-A3CA-14D974752D22}"/>
          </ac:spMkLst>
        </pc:spChg>
        <pc:spChg chg="mod">
          <ac:chgData name="Jason T Wynn" userId="S::jtwynn@seymour.in.gov::1b3bbb6a-54d0-4b68-8ab6-e1236883cc22" providerId="AD" clId="Web-{3F267E46-E136-FB89-4472-7958AF6386A8}" dt="2020-07-18T21:48:24.447" v="824"/>
          <ac:spMkLst>
            <pc:docMk/>
            <pc:sldMk cId="2009812524" sldId="258"/>
            <ac:spMk id="3" creationId="{735C1E8F-50A3-4808-9E02-A8BFF1FADEBC}"/>
          </ac:spMkLst>
        </pc:spChg>
        <pc:spChg chg="add del">
          <ac:chgData name="Jason T Wynn" userId="S::jtwynn@seymour.in.gov::1b3bbb6a-54d0-4b68-8ab6-e1236883cc22" providerId="AD" clId="Web-{3F267E46-E136-FB89-4472-7958AF6386A8}" dt="2020-07-18T21:48:24.447" v="824"/>
          <ac:spMkLst>
            <pc:docMk/>
            <pc:sldMk cId="2009812524" sldId="258"/>
            <ac:spMk id="9" creationId="{4E73EB10-AEDA-42B9-9D11-54E59B48D47A}"/>
          </ac:spMkLst>
        </pc:spChg>
        <pc:spChg chg="add del">
          <ac:chgData name="Jason T Wynn" userId="S::jtwynn@seymour.in.gov::1b3bbb6a-54d0-4b68-8ab6-e1236883cc22" providerId="AD" clId="Web-{3F267E46-E136-FB89-4472-7958AF6386A8}" dt="2020-07-18T21:48:24.447" v="824"/>
          <ac:spMkLst>
            <pc:docMk/>
            <pc:sldMk cId="2009812524" sldId="258"/>
            <ac:spMk id="11" creationId="{72DEF309-605D-4117-9340-6D589B6C3A34}"/>
          </ac:spMkLst>
        </pc:spChg>
        <pc:picChg chg="add mod">
          <ac:chgData name="Jason T Wynn" userId="S::jtwynn@seymour.in.gov::1b3bbb6a-54d0-4b68-8ab6-e1236883cc22" providerId="AD" clId="Web-{3F267E46-E136-FB89-4472-7958AF6386A8}" dt="2020-07-18T21:48:30.494" v="825" actId="14100"/>
          <ac:picMkLst>
            <pc:docMk/>
            <pc:sldMk cId="2009812524" sldId="258"/>
            <ac:picMk id="4" creationId="{25646CAB-EF9D-438F-A1B9-8F9D6693CD1F}"/>
          </ac:picMkLst>
        </pc:picChg>
      </pc:sldChg>
      <pc:sldMasterChg chg="del delSldLayout">
        <pc:chgData name="Jason T Wynn" userId="S::jtwynn@seymour.in.gov::1b3bbb6a-54d0-4b68-8ab6-e1236883cc22" providerId="AD" clId="Web-{3F267E46-E136-FB89-4472-7958AF6386A8}" dt="2020-07-18T21:33:47.993" v="0"/>
        <pc:sldMasterMkLst>
          <pc:docMk/>
          <pc:sldMasterMk cId="2460954070" sldId="2147483660"/>
        </pc:sldMasterMkLst>
        <pc:sldLayoutChg chg="del">
          <pc:chgData name="Jason T Wynn" userId="S::jtwynn@seymour.in.gov::1b3bbb6a-54d0-4b68-8ab6-e1236883cc22" providerId="AD" clId="Web-{3F267E46-E136-FB89-4472-7958AF6386A8}" dt="2020-07-18T21:33:47.993" v="0"/>
          <pc:sldLayoutMkLst>
            <pc:docMk/>
            <pc:sldMasterMk cId="2460954070" sldId="2147483660"/>
            <pc:sldLayoutMk cId="2385387890" sldId="2147483661"/>
          </pc:sldLayoutMkLst>
        </pc:sldLayoutChg>
        <pc:sldLayoutChg chg="del">
          <pc:chgData name="Jason T Wynn" userId="S::jtwynn@seymour.in.gov::1b3bbb6a-54d0-4b68-8ab6-e1236883cc22" providerId="AD" clId="Web-{3F267E46-E136-FB89-4472-7958AF6386A8}" dt="2020-07-18T21:33:47.993" v="0"/>
          <pc:sldLayoutMkLst>
            <pc:docMk/>
            <pc:sldMasterMk cId="2460954070" sldId="2147483660"/>
            <pc:sldLayoutMk cId="949138452" sldId="2147483662"/>
          </pc:sldLayoutMkLst>
        </pc:sldLayoutChg>
        <pc:sldLayoutChg chg="del">
          <pc:chgData name="Jason T Wynn" userId="S::jtwynn@seymour.in.gov::1b3bbb6a-54d0-4b68-8ab6-e1236883cc22" providerId="AD" clId="Web-{3F267E46-E136-FB89-4472-7958AF6386A8}" dt="2020-07-18T21:33:47.993" v="0"/>
          <pc:sldLayoutMkLst>
            <pc:docMk/>
            <pc:sldMasterMk cId="2460954070" sldId="2147483660"/>
            <pc:sldLayoutMk cId="2591524520" sldId="2147483663"/>
          </pc:sldLayoutMkLst>
        </pc:sldLayoutChg>
        <pc:sldLayoutChg chg="del">
          <pc:chgData name="Jason T Wynn" userId="S::jtwynn@seymour.in.gov::1b3bbb6a-54d0-4b68-8ab6-e1236883cc22" providerId="AD" clId="Web-{3F267E46-E136-FB89-4472-7958AF6386A8}" dt="2020-07-18T21:33:47.993" v="0"/>
          <pc:sldLayoutMkLst>
            <pc:docMk/>
            <pc:sldMasterMk cId="2460954070" sldId="2147483660"/>
            <pc:sldLayoutMk cId="1203092039" sldId="2147483664"/>
          </pc:sldLayoutMkLst>
        </pc:sldLayoutChg>
        <pc:sldLayoutChg chg="del">
          <pc:chgData name="Jason T Wynn" userId="S::jtwynn@seymour.in.gov::1b3bbb6a-54d0-4b68-8ab6-e1236883cc22" providerId="AD" clId="Web-{3F267E46-E136-FB89-4472-7958AF6386A8}" dt="2020-07-18T21:33:47.993" v="0"/>
          <pc:sldLayoutMkLst>
            <pc:docMk/>
            <pc:sldMasterMk cId="2460954070" sldId="2147483660"/>
            <pc:sldLayoutMk cId="3733172339" sldId="2147483665"/>
          </pc:sldLayoutMkLst>
        </pc:sldLayoutChg>
        <pc:sldLayoutChg chg="del">
          <pc:chgData name="Jason T Wynn" userId="S::jtwynn@seymour.in.gov::1b3bbb6a-54d0-4b68-8ab6-e1236883cc22" providerId="AD" clId="Web-{3F267E46-E136-FB89-4472-7958AF6386A8}" dt="2020-07-18T21:33:47.993" v="0"/>
          <pc:sldLayoutMkLst>
            <pc:docMk/>
            <pc:sldMasterMk cId="2460954070" sldId="2147483660"/>
            <pc:sldLayoutMk cId="3210312558" sldId="2147483666"/>
          </pc:sldLayoutMkLst>
        </pc:sldLayoutChg>
        <pc:sldLayoutChg chg="del">
          <pc:chgData name="Jason T Wynn" userId="S::jtwynn@seymour.in.gov::1b3bbb6a-54d0-4b68-8ab6-e1236883cc22" providerId="AD" clId="Web-{3F267E46-E136-FB89-4472-7958AF6386A8}" dt="2020-07-18T21:33:47.993" v="0"/>
          <pc:sldLayoutMkLst>
            <pc:docMk/>
            <pc:sldMasterMk cId="2460954070" sldId="2147483660"/>
            <pc:sldLayoutMk cId="3146388984" sldId="2147483667"/>
          </pc:sldLayoutMkLst>
        </pc:sldLayoutChg>
        <pc:sldLayoutChg chg="del">
          <pc:chgData name="Jason T Wynn" userId="S::jtwynn@seymour.in.gov::1b3bbb6a-54d0-4b68-8ab6-e1236883cc22" providerId="AD" clId="Web-{3F267E46-E136-FB89-4472-7958AF6386A8}" dt="2020-07-18T21:33:47.993" v="0"/>
          <pc:sldLayoutMkLst>
            <pc:docMk/>
            <pc:sldMasterMk cId="2460954070" sldId="2147483660"/>
            <pc:sldLayoutMk cId="3171841454" sldId="2147483668"/>
          </pc:sldLayoutMkLst>
        </pc:sldLayoutChg>
        <pc:sldLayoutChg chg="del">
          <pc:chgData name="Jason T Wynn" userId="S::jtwynn@seymour.in.gov::1b3bbb6a-54d0-4b68-8ab6-e1236883cc22" providerId="AD" clId="Web-{3F267E46-E136-FB89-4472-7958AF6386A8}" dt="2020-07-18T21:33:47.993" v="0"/>
          <pc:sldLayoutMkLst>
            <pc:docMk/>
            <pc:sldMasterMk cId="2460954070" sldId="2147483660"/>
            <pc:sldLayoutMk cId="1718958274" sldId="2147483669"/>
          </pc:sldLayoutMkLst>
        </pc:sldLayoutChg>
        <pc:sldLayoutChg chg="del">
          <pc:chgData name="Jason T Wynn" userId="S::jtwynn@seymour.in.gov::1b3bbb6a-54d0-4b68-8ab6-e1236883cc22" providerId="AD" clId="Web-{3F267E46-E136-FB89-4472-7958AF6386A8}" dt="2020-07-18T21:33:47.993" v="0"/>
          <pc:sldLayoutMkLst>
            <pc:docMk/>
            <pc:sldMasterMk cId="2460954070" sldId="2147483660"/>
            <pc:sldLayoutMk cId="2202905451" sldId="2147483670"/>
          </pc:sldLayoutMkLst>
        </pc:sldLayoutChg>
        <pc:sldLayoutChg chg="del">
          <pc:chgData name="Jason T Wynn" userId="S::jtwynn@seymour.in.gov::1b3bbb6a-54d0-4b68-8ab6-e1236883cc22" providerId="AD" clId="Web-{3F267E46-E136-FB89-4472-7958AF6386A8}" dt="2020-07-18T21:33:47.993" v="0"/>
          <pc:sldLayoutMkLst>
            <pc:docMk/>
            <pc:sldMasterMk cId="2460954070" sldId="2147483660"/>
            <pc:sldLayoutMk cId="3479445657" sldId="2147483671"/>
          </pc:sldLayoutMkLst>
        </pc:sldLayoutChg>
      </pc:sldMasterChg>
      <pc:sldMasterChg chg="add addSldLayout">
        <pc:chgData name="Jason T Wynn" userId="S::jtwynn@seymour.in.gov::1b3bbb6a-54d0-4b68-8ab6-e1236883cc22" providerId="AD" clId="Web-{3F267E46-E136-FB89-4472-7958AF6386A8}" dt="2020-07-18T21:33:47.993" v="0"/>
        <pc:sldMasterMkLst>
          <pc:docMk/>
          <pc:sldMasterMk cId="1330556435" sldId="2147483764"/>
        </pc:sldMasterMkLst>
        <pc:sldLayoutChg chg="add">
          <pc:chgData name="Jason T Wynn" userId="S::jtwynn@seymour.in.gov::1b3bbb6a-54d0-4b68-8ab6-e1236883cc22" providerId="AD" clId="Web-{3F267E46-E136-FB89-4472-7958AF6386A8}" dt="2020-07-18T21:33:47.993" v="0"/>
          <pc:sldLayoutMkLst>
            <pc:docMk/>
            <pc:sldMasterMk cId="1330556435" sldId="2147483764"/>
            <pc:sldLayoutMk cId="672420993" sldId="2147483753"/>
          </pc:sldLayoutMkLst>
        </pc:sldLayoutChg>
        <pc:sldLayoutChg chg="add">
          <pc:chgData name="Jason T Wynn" userId="S::jtwynn@seymour.in.gov::1b3bbb6a-54d0-4b68-8ab6-e1236883cc22" providerId="AD" clId="Web-{3F267E46-E136-FB89-4472-7958AF6386A8}" dt="2020-07-18T21:33:47.993" v="0"/>
          <pc:sldLayoutMkLst>
            <pc:docMk/>
            <pc:sldMasterMk cId="1330556435" sldId="2147483764"/>
            <pc:sldLayoutMk cId="1304853790" sldId="2147483754"/>
          </pc:sldLayoutMkLst>
        </pc:sldLayoutChg>
        <pc:sldLayoutChg chg="add">
          <pc:chgData name="Jason T Wynn" userId="S::jtwynn@seymour.in.gov::1b3bbb6a-54d0-4b68-8ab6-e1236883cc22" providerId="AD" clId="Web-{3F267E46-E136-FB89-4472-7958AF6386A8}" dt="2020-07-18T21:33:47.993" v="0"/>
          <pc:sldLayoutMkLst>
            <pc:docMk/>
            <pc:sldMasterMk cId="1330556435" sldId="2147483764"/>
            <pc:sldLayoutMk cId="1904332509" sldId="2147483755"/>
          </pc:sldLayoutMkLst>
        </pc:sldLayoutChg>
        <pc:sldLayoutChg chg="add">
          <pc:chgData name="Jason T Wynn" userId="S::jtwynn@seymour.in.gov::1b3bbb6a-54d0-4b68-8ab6-e1236883cc22" providerId="AD" clId="Web-{3F267E46-E136-FB89-4472-7958AF6386A8}" dt="2020-07-18T21:33:47.993" v="0"/>
          <pc:sldLayoutMkLst>
            <pc:docMk/>
            <pc:sldMasterMk cId="1330556435" sldId="2147483764"/>
            <pc:sldLayoutMk cId="2827400341" sldId="2147483756"/>
          </pc:sldLayoutMkLst>
        </pc:sldLayoutChg>
        <pc:sldLayoutChg chg="add">
          <pc:chgData name="Jason T Wynn" userId="S::jtwynn@seymour.in.gov::1b3bbb6a-54d0-4b68-8ab6-e1236883cc22" providerId="AD" clId="Web-{3F267E46-E136-FB89-4472-7958AF6386A8}" dt="2020-07-18T21:33:47.993" v="0"/>
          <pc:sldLayoutMkLst>
            <pc:docMk/>
            <pc:sldMasterMk cId="1330556435" sldId="2147483764"/>
            <pc:sldLayoutMk cId="3944638256" sldId="2147483757"/>
          </pc:sldLayoutMkLst>
        </pc:sldLayoutChg>
        <pc:sldLayoutChg chg="add">
          <pc:chgData name="Jason T Wynn" userId="S::jtwynn@seymour.in.gov::1b3bbb6a-54d0-4b68-8ab6-e1236883cc22" providerId="AD" clId="Web-{3F267E46-E136-FB89-4472-7958AF6386A8}" dt="2020-07-18T21:33:47.993" v="0"/>
          <pc:sldLayoutMkLst>
            <pc:docMk/>
            <pc:sldMasterMk cId="1330556435" sldId="2147483764"/>
            <pc:sldLayoutMk cId="3177405013" sldId="2147483758"/>
          </pc:sldLayoutMkLst>
        </pc:sldLayoutChg>
        <pc:sldLayoutChg chg="add">
          <pc:chgData name="Jason T Wynn" userId="S::jtwynn@seymour.in.gov::1b3bbb6a-54d0-4b68-8ab6-e1236883cc22" providerId="AD" clId="Web-{3F267E46-E136-FB89-4472-7958AF6386A8}" dt="2020-07-18T21:33:47.993" v="0"/>
          <pc:sldLayoutMkLst>
            <pc:docMk/>
            <pc:sldMasterMk cId="1330556435" sldId="2147483764"/>
            <pc:sldLayoutMk cId="4004509691" sldId="2147483759"/>
          </pc:sldLayoutMkLst>
        </pc:sldLayoutChg>
        <pc:sldLayoutChg chg="add">
          <pc:chgData name="Jason T Wynn" userId="S::jtwynn@seymour.in.gov::1b3bbb6a-54d0-4b68-8ab6-e1236883cc22" providerId="AD" clId="Web-{3F267E46-E136-FB89-4472-7958AF6386A8}" dt="2020-07-18T21:33:47.993" v="0"/>
          <pc:sldLayoutMkLst>
            <pc:docMk/>
            <pc:sldMasterMk cId="1330556435" sldId="2147483764"/>
            <pc:sldLayoutMk cId="478126116" sldId="2147483760"/>
          </pc:sldLayoutMkLst>
        </pc:sldLayoutChg>
        <pc:sldLayoutChg chg="add">
          <pc:chgData name="Jason T Wynn" userId="S::jtwynn@seymour.in.gov::1b3bbb6a-54d0-4b68-8ab6-e1236883cc22" providerId="AD" clId="Web-{3F267E46-E136-FB89-4472-7958AF6386A8}" dt="2020-07-18T21:33:47.993" v="0"/>
          <pc:sldLayoutMkLst>
            <pc:docMk/>
            <pc:sldMasterMk cId="1330556435" sldId="2147483764"/>
            <pc:sldLayoutMk cId="2313370514" sldId="2147483761"/>
          </pc:sldLayoutMkLst>
        </pc:sldLayoutChg>
        <pc:sldLayoutChg chg="add">
          <pc:chgData name="Jason T Wynn" userId="S::jtwynn@seymour.in.gov::1b3bbb6a-54d0-4b68-8ab6-e1236883cc22" providerId="AD" clId="Web-{3F267E46-E136-FB89-4472-7958AF6386A8}" dt="2020-07-18T21:33:47.993" v="0"/>
          <pc:sldLayoutMkLst>
            <pc:docMk/>
            <pc:sldMasterMk cId="1330556435" sldId="2147483764"/>
            <pc:sldLayoutMk cId="656295625" sldId="2147483762"/>
          </pc:sldLayoutMkLst>
        </pc:sldLayoutChg>
        <pc:sldLayoutChg chg="add">
          <pc:chgData name="Jason T Wynn" userId="S::jtwynn@seymour.in.gov::1b3bbb6a-54d0-4b68-8ab6-e1236883cc22" providerId="AD" clId="Web-{3F267E46-E136-FB89-4472-7958AF6386A8}" dt="2020-07-18T21:33:47.993" v="0"/>
          <pc:sldLayoutMkLst>
            <pc:docMk/>
            <pc:sldMasterMk cId="1330556435" sldId="2147483764"/>
            <pc:sldLayoutMk cId="1593688850" sldId="2147483763"/>
          </pc:sldLayoutMkLst>
        </pc:sldLayoutChg>
      </pc:sldMasterChg>
    </pc:docChg>
  </pc:docChgLst>
  <pc:docChgLst>
    <pc:chgData name="Jason T Wynn" userId="S::jtwynn@seymour.in.gov::1b3bbb6a-54d0-4b68-8ab6-e1236883cc22" providerId="AD" clId="Web-{333B5C23-80E9-B632-1AFE-D9D24566FF36}"/>
    <pc:docChg chg="addSld modSld">
      <pc:chgData name="Jason T Wynn" userId="S::jtwynn@seymour.in.gov::1b3bbb6a-54d0-4b68-8ab6-e1236883cc22" providerId="AD" clId="Web-{333B5C23-80E9-B632-1AFE-D9D24566FF36}" dt="2020-07-18T22:11:53.472" v="1317" actId="1076"/>
      <pc:docMkLst>
        <pc:docMk/>
      </pc:docMkLst>
      <pc:sldChg chg="addSp modSp new mod setBg">
        <pc:chgData name="Jason T Wynn" userId="S::jtwynn@seymour.in.gov::1b3bbb6a-54d0-4b68-8ab6-e1236883cc22" providerId="AD" clId="Web-{333B5C23-80E9-B632-1AFE-D9D24566FF36}" dt="2020-07-18T22:03:50.125" v="610" actId="1076"/>
        <pc:sldMkLst>
          <pc:docMk/>
          <pc:sldMk cId="1397883147" sldId="259"/>
        </pc:sldMkLst>
        <pc:spChg chg="mod">
          <ac:chgData name="Jason T Wynn" userId="S::jtwynn@seymour.in.gov::1b3bbb6a-54d0-4b68-8ab6-e1236883cc22" providerId="AD" clId="Web-{333B5C23-80E9-B632-1AFE-D9D24566FF36}" dt="2020-07-18T22:03:44.469" v="607"/>
          <ac:spMkLst>
            <pc:docMk/>
            <pc:sldMk cId="1397883147" sldId="259"/>
            <ac:spMk id="2" creationId="{1EABA933-A694-43A9-9305-E12E2BD32C6F}"/>
          </ac:spMkLst>
        </pc:spChg>
        <pc:spChg chg="mod">
          <ac:chgData name="Jason T Wynn" userId="S::jtwynn@seymour.in.gov::1b3bbb6a-54d0-4b68-8ab6-e1236883cc22" providerId="AD" clId="Web-{333B5C23-80E9-B632-1AFE-D9D24566FF36}" dt="2020-07-18T22:03:44.469" v="607"/>
          <ac:spMkLst>
            <pc:docMk/>
            <pc:sldMk cId="1397883147" sldId="259"/>
            <ac:spMk id="3" creationId="{52B4C549-63CF-49BA-B653-B0EFD47AD560}"/>
          </ac:spMkLst>
        </pc:spChg>
        <pc:spChg chg="add">
          <ac:chgData name="Jason T Wynn" userId="S::jtwynn@seymour.in.gov::1b3bbb6a-54d0-4b68-8ab6-e1236883cc22" providerId="AD" clId="Web-{333B5C23-80E9-B632-1AFE-D9D24566FF36}" dt="2020-07-18T22:03:44.469" v="607"/>
          <ac:spMkLst>
            <pc:docMk/>
            <pc:sldMk cId="1397883147" sldId="259"/>
            <ac:spMk id="9" creationId="{CB6E2F43-29E9-49D9-91FC-E5FEFAAA70DE}"/>
          </ac:spMkLst>
        </pc:spChg>
        <pc:spChg chg="add">
          <ac:chgData name="Jason T Wynn" userId="S::jtwynn@seymour.in.gov::1b3bbb6a-54d0-4b68-8ab6-e1236883cc22" providerId="AD" clId="Web-{333B5C23-80E9-B632-1AFE-D9D24566FF36}" dt="2020-07-18T22:03:44.469" v="607"/>
          <ac:spMkLst>
            <pc:docMk/>
            <pc:sldMk cId="1397883147" sldId="259"/>
            <ac:spMk id="11" creationId="{8E63CC27-1C86-4653-8866-79C24C5C51FB}"/>
          </ac:spMkLst>
        </pc:spChg>
        <pc:spChg chg="add">
          <ac:chgData name="Jason T Wynn" userId="S::jtwynn@seymour.in.gov::1b3bbb6a-54d0-4b68-8ab6-e1236883cc22" providerId="AD" clId="Web-{333B5C23-80E9-B632-1AFE-D9D24566FF36}" dt="2020-07-18T22:03:44.469" v="607"/>
          <ac:spMkLst>
            <pc:docMk/>
            <pc:sldMk cId="1397883147" sldId="259"/>
            <ac:spMk id="13" creationId="{3BA62E19-CD42-4C09-B825-844B4943D49D}"/>
          </ac:spMkLst>
        </pc:spChg>
        <pc:picChg chg="add mod ord">
          <ac:chgData name="Jason T Wynn" userId="S::jtwynn@seymour.in.gov::1b3bbb6a-54d0-4b68-8ab6-e1236883cc22" providerId="AD" clId="Web-{333B5C23-80E9-B632-1AFE-D9D24566FF36}" dt="2020-07-18T22:03:50.125" v="610" actId="1076"/>
          <ac:picMkLst>
            <pc:docMk/>
            <pc:sldMk cId="1397883147" sldId="259"/>
            <ac:picMk id="4" creationId="{C19FB8FD-5B0E-4A6F-BCC7-FEA4834AEB72}"/>
          </ac:picMkLst>
        </pc:picChg>
      </pc:sldChg>
      <pc:sldChg chg="addSp delSp modSp new">
        <pc:chgData name="Jason T Wynn" userId="S::jtwynn@seymour.in.gov::1b3bbb6a-54d0-4b68-8ab6-e1236883cc22" providerId="AD" clId="Web-{333B5C23-80E9-B632-1AFE-D9D24566FF36}" dt="2020-07-18T22:11:53.472" v="1317" actId="1076"/>
        <pc:sldMkLst>
          <pc:docMk/>
          <pc:sldMk cId="2322312338" sldId="260"/>
        </pc:sldMkLst>
        <pc:spChg chg="mod">
          <ac:chgData name="Jason T Wynn" userId="S::jtwynn@seymour.in.gov::1b3bbb6a-54d0-4b68-8ab6-e1236883cc22" providerId="AD" clId="Web-{333B5C23-80E9-B632-1AFE-D9D24566FF36}" dt="2020-07-18T22:04:15.360" v="669" actId="20577"/>
          <ac:spMkLst>
            <pc:docMk/>
            <pc:sldMk cId="2322312338" sldId="260"/>
            <ac:spMk id="2" creationId="{FB1815B1-1DC6-4FCA-A965-E97CC5DEDC68}"/>
          </ac:spMkLst>
        </pc:spChg>
        <pc:spChg chg="mod">
          <ac:chgData name="Jason T Wynn" userId="S::jtwynn@seymour.in.gov::1b3bbb6a-54d0-4b68-8ab6-e1236883cc22" providerId="AD" clId="Web-{333B5C23-80E9-B632-1AFE-D9D24566FF36}" dt="2020-07-18T22:11:51.675" v="1315" actId="20577"/>
          <ac:spMkLst>
            <pc:docMk/>
            <pc:sldMk cId="2322312338" sldId="260"/>
            <ac:spMk id="3" creationId="{657CF0E1-E87E-46F6-9805-5756AFECFAB1}"/>
          </ac:spMkLst>
        </pc:spChg>
        <pc:picChg chg="add del mod">
          <ac:chgData name="Jason T Wynn" userId="S::jtwynn@seymour.in.gov::1b3bbb6a-54d0-4b68-8ab6-e1236883cc22" providerId="AD" clId="Web-{333B5C23-80E9-B632-1AFE-D9D24566FF36}" dt="2020-07-18T22:09:28.472" v="1127"/>
          <ac:picMkLst>
            <pc:docMk/>
            <pc:sldMk cId="2322312338" sldId="260"/>
            <ac:picMk id="4" creationId="{AA192F3F-CBEE-44BC-8492-D790297B4936}"/>
          </ac:picMkLst>
        </pc:picChg>
        <pc:picChg chg="add mod">
          <ac:chgData name="Jason T Wynn" userId="S::jtwynn@seymour.in.gov::1b3bbb6a-54d0-4b68-8ab6-e1236883cc22" providerId="AD" clId="Web-{333B5C23-80E9-B632-1AFE-D9D24566FF36}" dt="2020-07-18T22:11:53.472" v="1317" actId="1076"/>
          <ac:picMkLst>
            <pc:docMk/>
            <pc:sldMk cId="2322312338" sldId="260"/>
            <ac:picMk id="5" creationId="{E8A21439-F59B-4C48-ABAB-9928559437ED}"/>
          </ac:picMkLst>
        </pc:picChg>
      </pc:sldChg>
      <pc:sldChg chg="modSp new">
        <pc:chgData name="Jason T Wynn" userId="S::jtwynn@seymour.in.gov::1b3bbb6a-54d0-4b68-8ab6-e1236883cc22" providerId="AD" clId="Web-{333B5C23-80E9-B632-1AFE-D9D24566FF36}" dt="2020-07-18T22:10:14.816" v="1147" actId="20577"/>
        <pc:sldMkLst>
          <pc:docMk/>
          <pc:sldMk cId="4137469783" sldId="261"/>
        </pc:sldMkLst>
        <pc:spChg chg="mod">
          <ac:chgData name="Jason T Wynn" userId="S::jtwynn@seymour.in.gov::1b3bbb6a-54d0-4b68-8ab6-e1236883cc22" providerId="AD" clId="Web-{333B5C23-80E9-B632-1AFE-D9D24566FF36}" dt="2020-07-18T22:10:14.816" v="1147" actId="20577"/>
          <ac:spMkLst>
            <pc:docMk/>
            <pc:sldMk cId="4137469783" sldId="261"/>
            <ac:spMk id="2" creationId="{BFCF2B2B-6941-4446-967C-0EB2F4A52838}"/>
          </ac:spMkLst>
        </pc:spChg>
      </pc:sldChg>
    </pc:docChg>
  </pc:docChgLst>
  <pc:docChgLst>
    <pc:chgData name="Jason T Wynn" userId="S::jtwynn@seymour.in.gov::1b3bbb6a-54d0-4b68-8ab6-e1236883cc22" providerId="AD" clId="Web-{EF65EDAA-A23C-6F43-6253-C6400B992254}"/>
    <pc:docChg chg="addSld modSld">
      <pc:chgData name="Jason T Wynn" userId="S::jtwynn@seymour.in.gov::1b3bbb6a-54d0-4b68-8ab6-e1236883cc22" providerId="AD" clId="Web-{EF65EDAA-A23C-6F43-6253-C6400B992254}" dt="2020-07-19T00:57:54.119" v="1217"/>
      <pc:docMkLst>
        <pc:docMk/>
      </pc:docMkLst>
      <pc:sldChg chg="addSp delSp modSp">
        <pc:chgData name="Jason T Wynn" userId="S::jtwynn@seymour.in.gov::1b3bbb6a-54d0-4b68-8ab6-e1236883cc22" providerId="AD" clId="Web-{EF65EDAA-A23C-6F43-6253-C6400B992254}" dt="2020-07-19T00:57:54.119" v="1217"/>
        <pc:sldMkLst>
          <pc:docMk/>
          <pc:sldMk cId="109857222" sldId="256"/>
        </pc:sldMkLst>
        <pc:spChg chg="mod">
          <ac:chgData name="Jason T Wynn" userId="S::jtwynn@seymour.in.gov::1b3bbb6a-54d0-4b68-8ab6-e1236883cc22" providerId="AD" clId="Web-{EF65EDAA-A23C-6F43-6253-C6400B992254}" dt="2020-07-19T00:57:54.119" v="1217"/>
          <ac:spMkLst>
            <pc:docMk/>
            <pc:sldMk cId="109857222" sldId="256"/>
            <ac:spMk id="2" creationId="{00000000-0000-0000-0000-000000000000}"/>
          </ac:spMkLst>
        </pc:spChg>
        <pc:spChg chg="mod">
          <ac:chgData name="Jason T Wynn" userId="S::jtwynn@seymour.in.gov::1b3bbb6a-54d0-4b68-8ab6-e1236883cc22" providerId="AD" clId="Web-{EF65EDAA-A23C-6F43-6253-C6400B992254}" dt="2020-07-19T00:57:54.119" v="1217"/>
          <ac:spMkLst>
            <pc:docMk/>
            <pc:sldMk cId="109857222" sldId="256"/>
            <ac:spMk id="3" creationId="{00000000-0000-0000-0000-000000000000}"/>
          </ac:spMkLst>
        </pc:spChg>
        <pc:spChg chg="del">
          <ac:chgData name="Jason T Wynn" userId="S::jtwynn@seymour.in.gov::1b3bbb6a-54d0-4b68-8ab6-e1236883cc22" providerId="AD" clId="Web-{EF65EDAA-A23C-6F43-6253-C6400B992254}" dt="2020-07-19T00:57:54.119" v="1217"/>
          <ac:spMkLst>
            <pc:docMk/>
            <pc:sldMk cId="109857222" sldId="256"/>
            <ac:spMk id="9" creationId="{9F8A656C-0806-4677-A38B-DA5DF0F3C406}"/>
          </ac:spMkLst>
        </pc:spChg>
        <pc:spChg chg="del">
          <ac:chgData name="Jason T Wynn" userId="S::jtwynn@seymour.in.gov::1b3bbb6a-54d0-4b68-8ab6-e1236883cc22" providerId="AD" clId="Web-{EF65EDAA-A23C-6F43-6253-C6400B992254}" dt="2020-07-19T00:57:54.119" v="1217"/>
          <ac:spMkLst>
            <pc:docMk/>
            <pc:sldMk cId="109857222" sldId="256"/>
            <ac:spMk id="11" creationId="{9BEF8C6D-8BB3-473A-9607-D7381CC5C0A5}"/>
          </ac:spMkLst>
        </pc:spChg>
        <pc:spChg chg="del">
          <ac:chgData name="Jason T Wynn" userId="S::jtwynn@seymour.in.gov::1b3bbb6a-54d0-4b68-8ab6-e1236883cc22" providerId="AD" clId="Web-{EF65EDAA-A23C-6F43-6253-C6400B992254}" dt="2020-07-19T00:57:54.119" v="1217"/>
          <ac:spMkLst>
            <pc:docMk/>
            <pc:sldMk cId="109857222" sldId="256"/>
            <ac:spMk id="13" creationId="{DCFDFFB9-D302-4A05-A770-D33232254722}"/>
          </ac:spMkLst>
        </pc:spChg>
        <pc:spChg chg="add">
          <ac:chgData name="Jason T Wynn" userId="S::jtwynn@seymour.in.gov::1b3bbb6a-54d0-4b68-8ab6-e1236883cc22" providerId="AD" clId="Web-{EF65EDAA-A23C-6F43-6253-C6400B992254}" dt="2020-07-19T00:57:54.119" v="1217"/>
          <ac:spMkLst>
            <pc:docMk/>
            <pc:sldMk cId="109857222" sldId="256"/>
            <ac:spMk id="18" creationId="{D4906370-1564-49FA-A802-58546B3922DC}"/>
          </ac:spMkLst>
        </pc:spChg>
        <pc:spChg chg="add">
          <ac:chgData name="Jason T Wynn" userId="S::jtwynn@seymour.in.gov::1b3bbb6a-54d0-4b68-8ab6-e1236883cc22" providerId="AD" clId="Web-{EF65EDAA-A23C-6F43-6253-C6400B992254}" dt="2020-07-19T00:57:54.119" v="1217"/>
          <ac:spMkLst>
            <pc:docMk/>
            <pc:sldMk cId="109857222" sldId="256"/>
            <ac:spMk id="20" creationId="{EF640709-BDFD-453B-B75D-6212E7A870BA}"/>
          </ac:spMkLst>
        </pc:spChg>
        <pc:spChg chg="add">
          <ac:chgData name="Jason T Wynn" userId="S::jtwynn@seymour.in.gov::1b3bbb6a-54d0-4b68-8ab6-e1236883cc22" providerId="AD" clId="Web-{EF65EDAA-A23C-6F43-6253-C6400B992254}" dt="2020-07-19T00:57:54.119" v="1217"/>
          <ac:spMkLst>
            <pc:docMk/>
            <pc:sldMk cId="109857222" sldId="256"/>
            <ac:spMk id="22" creationId="{B4019478-3FDC-438C-8848-1D7DA864AFC4}"/>
          </ac:spMkLst>
        </pc:spChg>
        <pc:spChg chg="add">
          <ac:chgData name="Jason T Wynn" userId="S::jtwynn@seymour.in.gov::1b3bbb6a-54d0-4b68-8ab6-e1236883cc22" providerId="AD" clId="Web-{EF65EDAA-A23C-6F43-6253-C6400B992254}" dt="2020-07-19T00:57:54.119" v="1217"/>
          <ac:spMkLst>
            <pc:docMk/>
            <pc:sldMk cId="109857222" sldId="256"/>
            <ac:spMk id="24" creationId="{FE406479-1D57-4209-B128-3C81746247C6}"/>
          </ac:spMkLst>
        </pc:spChg>
        <pc:picChg chg="mod">
          <ac:chgData name="Jason T Wynn" userId="S::jtwynn@seymour.in.gov::1b3bbb6a-54d0-4b68-8ab6-e1236883cc22" providerId="AD" clId="Web-{EF65EDAA-A23C-6F43-6253-C6400B992254}" dt="2020-07-19T00:57:54.119" v="1217"/>
          <ac:picMkLst>
            <pc:docMk/>
            <pc:sldMk cId="109857222" sldId="256"/>
            <ac:picMk id="4" creationId="{D4BA8266-3F07-4AFE-96E7-0DE24BCFD0E7}"/>
          </ac:picMkLst>
        </pc:picChg>
      </pc:sldChg>
      <pc:sldChg chg="addSp modSp mod setBg">
        <pc:chgData name="Jason T Wynn" userId="S::jtwynn@seymour.in.gov::1b3bbb6a-54d0-4b68-8ab6-e1236883cc22" providerId="AD" clId="Web-{EF65EDAA-A23C-6F43-6253-C6400B992254}" dt="2020-07-18T23:30:44.144" v="404"/>
        <pc:sldMkLst>
          <pc:docMk/>
          <pc:sldMk cId="4137469783" sldId="261"/>
        </pc:sldMkLst>
        <pc:spChg chg="mod">
          <ac:chgData name="Jason T Wynn" userId="S::jtwynn@seymour.in.gov::1b3bbb6a-54d0-4b68-8ab6-e1236883cc22" providerId="AD" clId="Web-{EF65EDAA-A23C-6F43-6253-C6400B992254}" dt="2020-07-18T23:30:44.144" v="404"/>
          <ac:spMkLst>
            <pc:docMk/>
            <pc:sldMk cId="4137469783" sldId="261"/>
            <ac:spMk id="2" creationId="{BFCF2B2B-6941-4446-967C-0EB2F4A52838}"/>
          </ac:spMkLst>
        </pc:spChg>
        <pc:spChg chg="mod">
          <ac:chgData name="Jason T Wynn" userId="S::jtwynn@seymour.in.gov::1b3bbb6a-54d0-4b68-8ab6-e1236883cc22" providerId="AD" clId="Web-{EF65EDAA-A23C-6F43-6253-C6400B992254}" dt="2020-07-18T23:30:44.144" v="404"/>
          <ac:spMkLst>
            <pc:docMk/>
            <pc:sldMk cId="4137469783" sldId="261"/>
            <ac:spMk id="3" creationId="{06352ADF-AD68-4EB1-A008-5C50E8E057C8}"/>
          </ac:spMkLst>
        </pc:spChg>
        <pc:spChg chg="add">
          <ac:chgData name="Jason T Wynn" userId="S::jtwynn@seymour.in.gov::1b3bbb6a-54d0-4b68-8ab6-e1236883cc22" providerId="AD" clId="Web-{EF65EDAA-A23C-6F43-6253-C6400B992254}" dt="2020-07-18T23:30:44.144" v="404"/>
          <ac:spMkLst>
            <pc:docMk/>
            <pc:sldMk cId="4137469783" sldId="261"/>
            <ac:spMk id="9" creationId="{4F7EBAE4-9945-4473-9E34-B2C66EA0F03D}"/>
          </ac:spMkLst>
        </pc:spChg>
        <pc:spChg chg="add">
          <ac:chgData name="Jason T Wynn" userId="S::jtwynn@seymour.in.gov::1b3bbb6a-54d0-4b68-8ab6-e1236883cc22" providerId="AD" clId="Web-{EF65EDAA-A23C-6F43-6253-C6400B992254}" dt="2020-07-18T23:30:44.144" v="404"/>
          <ac:spMkLst>
            <pc:docMk/>
            <pc:sldMk cId="4137469783" sldId="261"/>
            <ac:spMk id="11" creationId="{70BEB1E7-2F88-40BC-B73D-42E5B6F80BFC}"/>
          </ac:spMkLst>
        </pc:spChg>
        <pc:spChg chg="add">
          <ac:chgData name="Jason T Wynn" userId="S::jtwynn@seymour.in.gov::1b3bbb6a-54d0-4b68-8ab6-e1236883cc22" providerId="AD" clId="Web-{EF65EDAA-A23C-6F43-6253-C6400B992254}" dt="2020-07-18T23:30:44.144" v="404"/>
          <ac:spMkLst>
            <pc:docMk/>
            <pc:sldMk cId="4137469783" sldId="261"/>
            <ac:spMk id="13" creationId="{A7B99495-F43F-4D80-A44F-2CB4764EB90B}"/>
          </ac:spMkLst>
        </pc:spChg>
        <pc:picChg chg="add mod">
          <ac:chgData name="Jason T Wynn" userId="S::jtwynn@seymour.in.gov::1b3bbb6a-54d0-4b68-8ab6-e1236883cc22" providerId="AD" clId="Web-{EF65EDAA-A23C-6F43-6253-C6400B992254}" dt="2020-07-18T23:30:44.144" v="404"/>
          <ac:picMkLst>
            <pc:docMk/>
            <pc:sldMk cId="4137469783" sldId="261"/>
            <ac:picMk id="4" creationId="{E821C7EC-C659-475C-837E-9FBDF9519E82}"/>
          </ac:picMkLst>
        </pc:picChg>
      </pc:sldChg>
      <pc:sldChg chg="addSp modSp new mod setBg">
        <pc:chgData name="Jason T Wynn" userId="S::jtwynn@seymour.in.gov::1b3bbb6a-54d0-4b68-8ab6-e1236883cc22" providerId="AD" clId="Web-{EF65EDAA-A23C-6F43-6253-C6400B992254}" dt="2020-07-19T00:01:27.480" v="709" actId="1076"/>
        <pc:sldMkLst>
          <pc:docMk/>
          <pc:sldMk cId="1255770664" sldId="262"/>
        </pc:sldMkLst>
        <pc:spChg chg="mod">
          <ac:chgData name="Jason T Wynn" userId="S::jtwynn@seymour.in.gov::1b3bbb6a-54d0-4b68-8ab6-e1236883cc22" providerId="AD" clId="Web-{EF65EDAA-A23C-6F43-6253-C6400B992254}" dt="2020-07-19T00:00:57.011" v="698"/>
          <ac:spMkLst>
            <pc:docMk/>
            <pc:sldMk cId="1255770664" sldId="262"/>
            <ac:spMk id="2" creationId="{BD053781-F16E-4207-9793-34C7C08A0BFF}"/>
          </ac:spMkLst>
        </pc:spChg>
        <pc:spChg chg="mod ord">
          <ac:chgData name="Jason T Wynn" userId="S::jtwynn@seymour.in.gov::1b3bbb6a-54d0-4b68-8ab6-e1236883cc22" providerId="AD" clId="Web-{EF65EDAA-A23C-6F43-6253-C6400B992254}" dt="2020-07-19T00:00:57.011" v="698"/>
          <ac:spMkLst>
            <pc:docMk/>
            <pc:sldMk cId="1255770664" sldId="262"/>
            <ac:spMk id="3" creationId="{844F1F6E-B58D-426A-8D18-B60EDF8B19D3}"/>
          </ac:spMkLst>
        </pc:spChg>
        <pc:spChg chg="add">
          <ac:chgData name="Jason T Wynn" userId="S::jtwynn@seymour.in.gov::1b3bbb6a-54d0-4b68-8ab6-e1236883cc22" providerId="AD" clId="Web-{EF65EDAA-A23C-6F43-6253-C6400B992254}" dt="2020-07-19T00:00:57.011" v="698"/>
          <ac:spMkLst>
            <pc:docMk/>
            <pc:sldMk cId="1255770664" sldId="262"/>
            <ac:spMk id="9" creationId="{7025EFD5-738C-41B9-87FE-0C00E211BD8B}"/>
          </ac:spMkLst>
        </pc:spChg>
        <pc:spChg chg="add">
          <ac:chgData name="Jason T Wynn" userId="S::jtwynn@seymour.in.gov::1b3bbb6a-54d0-4b68-8ab6-e1236883cc22" providerId="AD" clId="Web-{EF65EDAA-A23C-6F43-6253-C6400B992254}" dt="2020-07-19T00:00:57.011" v="698"/>
          <ac:spMkLst>
            <pc:docMk/>
            <pc:sldMk cId="1255770664" sldId="262"/>
            <ac:spMk id="11" creationId="{835EF3DD-7D43-4A27-8967-A92FD8CC9365}"/>
          </ac:spMkLst>
        </pc:spChg>
        <pc:picChg chg="add mod modCrop">
          <ac:chgData name="Jason T Wynn" userId="S::jtwynn@seymour.in.gov::1b3bbb6a-54d0-4b68-8ab6-e1236883cc22" providerId="AD" clId="Web-{EF65EDAA-A23C-6F43-6253-C6400B992254}" dt="2020-07-19T00:01:27.480" v="709" actId="1076"/>
          <ac:picMkLst>
            <pc:docMk/>
            <pc:sldMk cId="1255770664" sldId="262"/>
            <ac:picMk id="4" creationId="{45A75521-17FD-4027-9AB3-E04D16B5C0BE}"/>
          </ac:picMkLst>
        </pc:picChg>
      </pc:sldChg>
      <pc:sldChg chg="addSp delSp modSp new mod setBg">
        <pc:chgData name="Jason T Wynn" userId="S::jtwynn@seymour.in.gov::1b3bbb6a-54d0-4b68-8ab6-e1236883cc22" providerId="AD" clId="Web-{EF65EDAA-A23C-6F43-6253-C6400B992254}" dt="2020-07-19T00:10:53.236" v="1012"/>
        <pc:sldMkLst>
          <pc:docMk/>
          <pc:sldMk cId="4093174259" sldId="263"/>
        </pc:sldMkLst>
        <pc:spChg chg="mod">
          <ac:chgData name="Jason T Wynn" userId="S::jtwynn@seymour.in.gov::1b3bbb6a-54d0-4b68-8ab6-e1236883cc22" providerId="AD" clId="Web-{EF65EDAA-A23C-6F43-6253-C6400B992254}" dt="2020-07-19T00:09:27.858" v="992"/>
          <ac:spMkLst>
            <pc:docMk/>
            <pc:sldMk cId="4093174259" sldId="263"/>
            <ac:spMk id="2" creationId="{A58CB395-54A1-405D-9003-C9E3A419D253}"/>
          </ac:spMkLst>
        </pc:spChg>
        <pc:spChg chg="mod">
          <ac:chgData name="Jason T Wynn" userId="S::jtwynn@seymour.in.gov::1b3bbb6a-54d0-4b68-8ab6-e1236883cc22" providerId="AD" clId="Web-{EF65EDAA-A23C-6F43-6253-C6400B992254}" dt="2020-07-19T00:10:53.236" v="1012"/>
          <ac:spMkLst>
            <pc:docMk/>
            <pc:sldMk cId="4093174259" sldId="263"/>
            <ac:spMk id="3" creationId="{FDB76743-40BA-45EB-9BF1-CB157D8D58C8}"/>
          </ac:spMkLst>
        </pc:spChg>
        <pc:spChg chg="add del">
          <ac:chgData name="Jason T Wynn" userId="S::jtwynn@seymour.in.gov::1b3bbb6a-54d0-4b68-8ab6-e1236883cc22" providerId="AD" clId="Web-{EF65EDAA-A23C-6F43-6253-C6400B992254}" dt="2020-07-19T00:10:53.236" v="1012"/>
          <ac:spMkLst>
            <pc:docMk/>
            <pc:sldMk cId="4093174259" sldId="263"/>
            <ac:spMk id="9" creationId="{4F7EBAE4-9945-4473-9E34-B2C66EA0F03D}"/>
          </ac:spMkLst>
        </pc:spChg>
        <pc:spChg chg="add del">
          <ac:chgData name="Jason T Wynn" userId="S::jtwynn@seymour.in.gov::1b3bbb6a-54d0-4b68-8ab6-e1236883cc22" providerId="AD" clId="Web-{EF65EDAA-A23C-6F43-6253-C6400B992254}" dt="2020-07-19T00:10:53.236" v="1012"/>
          <ac:spMkLst>
            <pc:docMk/>
            <pc:sldMk cId="4093174259" sldId="263"/>
            <ac:spMk id="11" creationId="{70BEB1E7-2F88-40BC-B73D-42E5B6F80BFC}"/>
          </ac:spMkLst>
        </pc:spChg>
        <pc:spChg chg="add del">
          <ac:chgData name="Jason T Wynn" userId="S::jtwynn@seymour.in.gov::1b3bbb6a-54d0-4b68-8ab6-e1236883cc22" providerId="AD" clId="Web-{EF65EDAA-A23C-6F43-6253-C6400B992254}" dt="2020-07-19T00:10:53.236" v="1012"/>
          <ac:spMkLst>
            <pc:docMk/>
            <pc:sldMk cId="4093174259" sldId="263"/>
            <ac:spMk id="13" creationId="{A7B99495-F43F-4D80-A44F-2CB4764EB90B}"/>
          </ac:spMkLst>
        </pc:spChg>
        <pc:spChg chg="add">
          <ac:chgData name="Jason T Wynn" userId="S::jtwynn@seymour.in.gov::1b3bbb6a-54d0-4b68-8ab6-e1236883cc22" providerId="AD" clId="Web-{EF65EDAA-A23C-6F43-6253-C6400B992254}" dt="2020-07-19T00:10:53.236" v="1012"/>
          <ac:spMkLst>
            <pc:docMk/>
            <pc:sldMk cId="4093174259" sldId="263"/>
            <ac:spMk id="15" creationId="{1CD81A2A-6ED4-4EF4-A14C-912D31E14800}"/>
          </ac:spMkLst>
        </pc:spChg>
        <pc:spChg chg="add">
          <ac:chgData name="Jason T Wynn" userId="S::jtwynn@seymour.in.gov::1b3bbb6a-54d0-4b68-8ab6-e1236883cc22" providerId="AD" clId="Web-{EF65EDAA-A23C-6F43-6253-C6400B992254}" dt="2020-07-19T00:10:53.236" v="1012"/>
          <ac:spMkLst>
            <pc:docMk/>
            <pc:sldMk cId="4093174259" sldId="263"/>
            <ac:spMk id="16" creationId="{1661932C-CA15-4E17-B115-FAE7CBEE4789}"/>
          </ac:spMkLst>
        </pc:spChg>
        <pc:spChg chg="add">
          <ac:chgData name="Jason T Wynn" userId="S::jtwynn@seymour.in.gov::1b3bbb6a-54d0-4b68-8ab6-e1236883cc22" providerId="AD" clId="Web-{EF65EDAA-A23C-6F43-6253-C6400B992254}" dt="2020-07-19T00:10:53.236" v="1012"/>
          <ac:spMkLst>
            <pc:docMk/>
            <pc:sldMk cId="4093174259" sldId="263"/>
            <ac:spMk id="17" creationId="{8590ADD5-9383-4D3D-9047-3DA2593CCB5D}"/>
          </ac:spMkLst>
        </pc:spChg>
        <pc:spChg chg="add del">
          <ac:chgData name="Jason T Wynn" userId="S::jtwynn@seymour.in.gov::1b3bbb6a-54d0-4b68-8ab6-e1236883cc22" providerId="AD" clId="Web-{EF65EDAA-A23C-6F43-6253-C6400B992254}" dt="2020-07-19T00:10:53.221" v="1011"/>
          <ac:spMkLst>
            <pc:docMk/>
            <pc:sldMk cId="4093174259" sldId="263"/>
            <ac:spMk id="18" creationId="{4F7EBAE4-9945-4473-9E34-B2C66EA0F03D}"/>
          </ac:spMkLst>
        </pc:spChg>
        <pc:spChg chg="add del">
          <ac:chgData name="Jason T Wynn" userId="S::jtwynn@seymour.in.gov::1b3bbb6a-54d0-4b68-8ab6-e1236883cc22" providerId="AD" clId="Web-{EF65EDAA-A23C-6F43-6253-C6400B992254}" dt="2020-07-19T00:10:53.221" v="1011"/>
          <ac:spMkLst>
            <pc:docMk/>
            <pc:sldMk cId="4093174259" sldId="263"/>
            <ac:spMk id="20" creationId="{70BEB1E7-2F88-40BC-B73D-42E5B6F80BFC}"/>
          </ac:spMkLst>
        </pc:spChg>
        <pc:spChg chg="add del">
          <ac:chgData name="Jason T Wynn" userId="S::jtwynn@seymour.in.gov::1b3bbb6a-54d0-4b68-8ab6-e1236883cc22" providerId="AD" clId="Web-{EF65EDAA-A23C-6F43-6253-C6400B992254}" dt="2020-07-19T00:10:53.221" v="1011"/>
          <ac:spMkLst>
            <pc:docMk/>
            <pc:sldMk cId="4093174259" sldId="263"/>
            <ac:spMk id="22" creationId="{A7B99495-F43F-4D80-A44F-2CB4764EB90B}"/>
          </ac:spMkLst>
        </pc:spChg>
        <pc:spChg chg="add">
          <ac:chgData name="Jason T Wynn" userId="S::jtwynn@seymour.in.gov::1b3bbb6a-54d0-4b68-8ab6-e1236883cc22" providerId="AD" clId="Web-{EF65EDAA-A23C-6F43-6253-C6400B992254}" dt="2020-07-19T00:10:53.236" v="1012"/>
          <ac:spMkLst>
            <pc:docMk/>
            <pc:sldMk cId="4093174259" sldId="263"/>
            <ac:spMk id="24" creationId="{DABE3E45-88CF-45D8-8D40-C773324D93F6}"/>
          </ac:spMkLst>
        </pc:spChg>
        <pc:spChg chg="add">
          <ac:chgData name="Jason T Wynn" userId="S::jtwynn@seymour.in.gov::1b3bbb6a-54d0-4b68-8ab6-e1236883cc22" providerId="AD" clId="Web-{EF65EDAA-A23C-6F43-6253-C6400B992254}" dt="2020-07-19T00:10:53.236" v="1012"/>
          <ac:spMkLst>
            <pc:docMk/>
            <pc:sldMk cId="4093174259" sldId="263"/>
            <ac:spMk id="28" creationId="{B91ECDA9-56DC-4270-8F33-01C5637B8CEB}"/>
          </ac:spMkLst>
        </pc:spChg>
        <pc:spChg chg="add">
          <ac:chgData name="Jason T Wynn" userId="S::jtwynn@seymour.in.gov::1b3bbb6a-54d0-4b68-8ab6-e1236883cc22" providerId="AD" clId="Web-{EF65EDAA-A23C-6F43-6253-C6400B992254}" dt="2020-07-19T00:10:53.236" v="1012"/>
          <ac:spMkLst>
            <pc:docMk/>
            <pc:sldMk cId="4093174259" sldId="263"/>
            <ac:spMk id="30" creationId="{75F47824-961D-465D-84F9-EAE11BC6173B}"/>
          </ac:spMkLst>
        </pc:spChg>
        <pc:spChg chg="add">
          <ac:chgData name="Jason T Wynn" userId="S::jtwynn@seymour.in.gov::1b3bbb6a-54d0-4b68-8ab6-e1236883cc22" providerId="AD" clId="Web-{EF65EDAA-A23C-6F43-6253-C6400B992254}" dt="2020-07-19T00:10:53.236" v="1012"/>
          <ac:spMkLst>
            <pc:docMk/>
            <pc:sldMk cId="4093174259" sldId="263"/>
            <ac:spMk id="32" creationId="{FEC9DA3E-C1D7-472D-B7C0-F71AE41FBA23}"/>
          </ac:spMkLst>
        </pc:spChg>
        <pc:picChg chg="add del mod modCrop">
          <ac:chgData name="Jason T Wynn" userId="S::jtwynn@seymour.in.gov::1b3bbb6a-54d0-4b68-8ab6-e1236883cc22" providerId="AD" clId="Web-{EF65EDAA-A23C-6F43-6253-C6400B992254}" dt="2020-07-19T00:10:36.593" v="1007"/>
          <ac:picMkLst>
            <pc:docMk/>
            <pc:sldMk cId="4093174259" sldId="263"/>
            <ac:picMk id="4" creationId="{F519C736-865F-417A-AF46-CED015B5CB41}"/>
          </ac:picMkLst>
        </pc:picChg>
        <pc:picChg chg="add mod">
          <ac:chgData name="Jason T Wynn" userId="S::jtwynn@seymour.in.gov::1b3bbb6a-54d0-4b68-8ab6-e1236883cc22" providerId="AD" clId="Web-{EF65EDAA-A23C-6F43-6253-C6400B992254}" dt="2020-07-19T00:10:53.236" v="1012"/>
          <ac:picMkLst>
            <pc:docMk/>
            <pc:sldMk cId="4093174259" sldId="263"/>
            <ac:picMk id="5" creationId="{EB47E860-F482-4FF2-98AA-3E56A2282195}"/>
          </ac:picMkLst>
        </pc:picChg>
        <pc:cxnChg chg="add">
          <ac:chgData name="Jason T Wynn" userId="S::jtwynn@seymour.in.gov::1b3bbb6a-54d0-4b68-8ab6-e1236883cc22" providerId="AD" clId="Web-{EF65EDAA-A23C-6F43-6253-C6400B992254}" dt="2020-07-19T00:10:53.236" v="1012"/>
          <ac:cxnSpMkLst>
            <pc:docMk/>
            <pc:sldMk cId="4093174259" sldId="263"/>
            <ac:cxnSpMk id="26" creationId="{49CD1692-827B-4C8D-B4A1-134FD04CF45C}"/>
          </ac:cxnSpMkLst>
        </pc:cxnChg>
      </pc:sldChg>
      <pc:sldChg chg="addSp modSp new mod setBg">
        <pc:chgData name="Jason T Wynn" userId="S::jtwynn@seymour.in.gov::1b3bbb6a-54d0-4b68-8ab6-e1236883cc22" providerId="AD" clId="Web-{EF65EDAA-A23C-6F43-6253-C6400B992254}" dt="2020-07-19T00:14:48.210" v="1067" actId="1076"/>
        <pc:sldMkLst>
          <pc:docMk/>
          <pc:sldMk cId="145866856" sldId="264"/>
        </pc:sldMkLst>
        <pc:spChg chg="mod">
          <ac:chgData name="Jason T Wynn" userId="S::jtwynn@seymour.in.gov::1b3bbb6a-54d0-4b68-8ab6-e1236883cc22" providerId="AD" clId="Web-{EF65EDAA-A23C-6F43-6253-C6400B992254}" dt="2020-07-19T00:14:42.195" v="1064"/>
          <ac:spMkLst>
            <pc:docMk/>
            <pc:sldMk cId="145866856" sldId="264"/>
            <ac:spMk id="2" creationId="{4909711C-8879-4127-96EF-D2DCE7B995CF}"/>
          </ac:spMkLst>
        </pc:spChg>
        <pc:spChg chg="mod">
          <ac:chgData name="Jason T Wynn" userId="S::jtwynn@seymour.in.gov::1b3bbb6a-54d0-4b68-8ab6-e1236883cc22" providerId="AD" clId="Web-{EF65EDAA-A23C-6F43-6253-C6400B992254}" dt="2020-07-19T00:14:42.195" v="1064"/>
          <ac:spMkLst>
            <pc:docMk/>
            <pc:sldMk cId="145866856" sldId="264"/>
            <ac:spMk id="3" creationId="{7AFCBD4C-9FBD-4D79-A572-65DE74B3D491}"/>
          </ac:spMkLst>
        </pc:spChg>
        <pc:spChg chg="add">
          <ac:chgData name="Jason T Wynn" userId="S::jtwynn@seymour.in.gov::1b3bbb6a-54d0-4b68-8ab6-e1236883cc22" providerId="AD" clId="Web-{EF65EDAA-A23C-6F43-6253-C6400B992254}" dt="2020-07-19T00:14:42.195" v="1064"/>
          <ac:spMkLst>
            <pc:docMk/>
            <pc:sldMk cId="145866856" sldId="264"/>
            <ac:spMk id="9" creationId="{77C59BEC-C4CC-4741-B975-08C543178D3D}"/>
          </ac:spMkLst>
        </pc:spChg>
        <pc:spChg chg="add">
          <ac:chgData name="Jason T Wynn" userId="S::jtwynn@seymour.in.gov::1b3bbb6a-54d0-4b68-8ab6-e1236883cc22" providerId="AD" clId="Web-{EF65EDAA-A23C-6F43-6253-C6400B992254}" dt="2020-07-19T00:14:42.195" v="1064"/>
          <ac:spMkLst>
            <pc:docMk/>
            <pc:sldMk cId="145866856" sldId="264"/>
            <ac:spMk id="11" creationId="{72DEF309-605D-4117-9340-6D589B6C3A34}"/>
          </ac:spMkLst>
        </pc:spChg>
        <pc:spChg chg="add">
          <ac:chgData name="Jason T Wynn" userId="S::jtwynn@seymour.in.gov::1b3bbb6a-54d0-4b68-8ab6-e1236883cc22" providerId="AD" clId="Web-{EF65EDAA-A23C-6F43-6253-C6400B992254}" dt="2020-07-19T00:14:42.195" v="1064"/>
          <ac:spMkLst>
            <pc:docMk/>
            <pc:sldMk cId="145866856" sldId="264"/>
            <ac:spMk id="13" creationId="{A7B99495-F43F-4D80-A44F-2CB4764EB90B}"/>
          </ac:spMkLst>
        </pc:spChg>
        <pc:picChg chg="add mod">
          <ac:chgData name="Jason T Wynn" userId="S::jtwynn@seymour.in.gov::1b3bbb6a-54d0-4b68-8ab6-e1236883cc22" providerId="AD" clId="Web-{EF65EDAA-A23C-6F43-6253-C6400B992254}" dt="2020-07-19T00:14:48.210" v="1067" actId="1076"/>
          <ac:picMkLst>
            <pc:docMk/>
            <pc:sldMk cId="145866856" sldId="264"/>
            <ac:picMk id="4" creationId="{5A500ED7-9D22-4076-B1FB-9B372404C742}"/>
          </ac:picMkLst>
        </pc:picChg>
      </pc:sldChg>
      <pc:sldChg chg="addSp modSp new mod setBg">
        <pc:chgData name="Jason T Wynn" userId="S::jtwynn@seymour.in.gov::1b3bbb6a-54d0-4b68-8ab6-e1236883cc22" providerId="AD" clId="Web-{EF65EDAA-A23C-6F43-6253-C6400B992254}" dt="2020-07-19T00:42:21.893" v="1104"/>
        <pc:sldMkLst>
          <pc:docMk/>
          <pc:sldMk cId="1301373883" sldId="265"/>
        </pc:sldMkLst>
        <pc:spChg chg="mod">
          <ac:chgData name="Jason T Wynn" userId="S::jtwynn@seymour.in.gov::1b3bbb6a-54d0-4b68-8ab6-e1236883cc22" providerId="AD" clId="Web-{EF65EDAA-A23C-6F43-6253-C6400B992254}" dt="2020-07-19T00:42:21.893" v="1104"/>
          <ac:spMkLst>
            <pc:docMk/>
            <pc:sldMk cId="1301373883" sldId="265"/>
            <ac:spMk id="2" creationId="{E2249855-53C5-4CFC-B73C-83652D4D31F6}"/>
          </ac:spMkLst>
        </pc:spChg>
        <pc:spChg chg="mod">
          <ac:chgData name="Jason T Wynn" userId="S::jtwynn@seymour.in.gov::1b3bbb6a-54d0-4b68-8ab6-e1236883cc22" providerId="AD" clId="Web-{EF65EDAA-A23C-6F43-6253-C6400B992254}" dt="2020-07-19T00:42:21.893" v="1104"/>
          <ac:spMkLst>
            <pc:docMk/>
            <pc:sldMk cId="1301373883" sldId="265"/>
            <ac:spMk id="3" creationId="{606BB368-26A3-4D69-9986-30BA1671AE7F}"/>
          </ac:spMkLst>
        </pc:spChg>
        <pc:spChg chg="add">
          <ac:chgData name="Jason T Wynn" userId="S::jtwynn@seymour.in.gov::1b3bbb6a-54d0-4b68-8ab6-e1236883cc22" providerId="AD" clId="Web-{EF65EDAA-A23C-6F43-6253-C6400B992254}" dt="2020-07-19T00:42:21.893" v="1104"/>
          <ac:spMkLst>
            <pc:docMk/>
            <pc:sldMk cId="1301373883" sldId="265"/>
            <ac:spMk id="9" creationId="{1CD81A2A-6ED4-4EF4-A14C-912D31E14800}"/>
          </ac:spMkLst>
        </pc:spChg>
        <pc:spChg chg="add">
          <ac:chgData name="Jason T Wynn" userId="S::jtwynn@seymour.in.gov::1b3bbb6a-54d0-4b68-8ab6-e1236883cc22" providerId="AD" clId="Web-{EF65EDAA-A23C-6F43-6253-C6400B992254}" dt="2020-07-19T00:42:21.893" v="1104"/>
          <ac:spMkLst>
            <pc:docMk/>
            <pc:sldMk cId="1301373883" sldId="265"/>
            <ac:spMk id="11" creationId="{1661932C-CA15-4E17-B115-FAE7CBEE4789}"/>
          </ac:spMkLst>
        </pc:spChg>
        <pc:spChg chg="add">
          <ac:chgData name="Jason T Wynn" userId="S::jtwynn@seymour.in.gov::1b3bbb6a-54d0-4b68-8ab6-e1236883cc22" providerId="AD" clId="Web-{EF65EDAA-A23C-6F43-6253-C6400B992254}" dt="2020-07-19T00:42:21.893" v="1104"/>
          <ac:spMkLst>
            <pc:docMk/>
            <pc:sldMk cId="1301373883" sldId="265"/>
            <ac:spMk id="13" creationId="{8590ADD5-9383-4D3D-9047-3DA2593CCB5D}"/>
          </ac:spMkLst>
        </pc:spChg>
        <pc:spChg chg="add">
          <ac:chgData name="Jason T Wynn" userId="S::jtwynn@seymour.in.gov::1b3bbb6a-54d0-4b68-8ab6-e1236883cc22" providerId="AD" clId="Web-{EF65EDAA-A23C-6F43-6253-C6400B992254}" dt="2020-07-19T00:42:21.893" v="1104"/>
          <ac:spMkLst>
            <pc:docMk/>
            <pc:sldMk cId="1301373883" sldId="265"/>
            <ac:spMk id="15" creationId="{DABE3E45-88CF-45D8-8D40-C773324D93F6}"/>
          </ac:spMkLst>
        </pc:spChg>
        <pc:spChg chg="add">
          <ac:chgData name="Jason T Wynn" userId="S::jtwynn@seymour.in.gov::1b3bbb6a-54d0-4b68-8ab6-e1236883cc22" providerId="AD" clId="Web-{EF65EDAA-A23C-6F43-6253-C6400B992254}" dt="2020-07-19T00:42:21.893" v="1104"/>
          <ac:spMkLst>
            <pc:docMk/>
            <pc:sldMk cId="1301373883" sldId="265"/>
            <ac:spMk id="19" creationId="{B91ECDA9-56DC-4270-8F33-01C5637B8CEB}"/>
          </ac:spMkLst>
        </pc:spChg>
        <pc:spChg chg="add">
          <ac:chgData name="Jason T Wynn" userId="S::jtwynn@seymour.in.gov::1b3bbb6a-54d0-4b68-8ab6-e1236883cc22" providerId="AD" clId="Web-{EF65EDAA-A23C-6F43-6253-C6400B992254}" dt="2020-07-19T00:42:21.893" v="1104"/>
          <ac:spMkLst>
            <pc:docMk/>
            <pc:sldMk cId="1301373883" sldId="265"/>
            <ac:spMk id="21" creationId="{75F47824-961D-465D-84F9-EAE11BC6173B}"/>
          </ac:spMkLst>
        </pc:spChg>
        <pc:spChg chg="add">
          <ac:chgData name="Jason T Wynn" userId="S::jtwynn@seymour.in.gov::1b3bbb6a-54d0-4b68-8ab6-e1236883cc22" providerId="AD" clId="Web-{EF65EDAA-A23C-6F43-6253-C6400B992254}" dt="2020-07-19T00:42:21.893" v="1104"/>
          <ac:spMkLst>
            <pc:docMk/>
            <pc:sldMk cId="1301373883" sldId="265"/>
            <ac:spMk id="23" creationId="{FEC9DA3E-C1D7-472D-B7C0-F71AE41FBA23}"/>
          </ac:spMkLst>
        </pc:spChg>
        <pc:picChg chg="add mod">
          <ac:chgData name="Jason T Wynn" userId="S::jtwynn@seymour.in.gov::1b3bbb6a-54d0-4b68-8ab6-e1236883cc22" providerId="AD" clId="Web-{EF65EDAA-A23C-6F43-6253-C6400B992254}" dt="2020-07-19T00:42:21.893" v="1104"/>
          <ac:picMkLst>
            <pc:docMk/>
            <pc:sldMk cId="1301373883" sldId="265"/>
            <ac:picMk id="4" creationId="{0ECFB2A4-9489-4BEC-BDA2-D5F4D7277F71}"/>
          </ac:picMkLst>
        </pc:picChg>
        <pc:cxnChg chg="add">
          <ac:chgData name="Jason T Wynn" userId="S::jtwynn@seymour.in.gov::1b3bbb6a-54d0-4b68-8ab6-e1236883cc22" providerId="AD" clId="Web-{EF65EDAA-A23C-6F43-6253-C6400B992254}" dt="2020-07-19T00:42:21.893" v="1104"/>
          <ac:cxnSpMkLst>
            <pc:docMk/>
            <pc:sldMk cId="1301373883" sldId="265"/>
            <ac:cxnSpMk id="17" creationId="{49CD1692-827B-4C8D-B4A1-134FD04CF45C}"/>
          </ac:cxnSpMkLst>
        </pc:cxnChg>
      </pc:sldChg>
      <pc:sldChg chg="addSp modSp new mod setBg">
        <pc:chgData name="Jason T Wynn" userId="S::jtwynn@seymour.in.gov::1b3bbb6a-54d0-4b68-8ab6-e1236883cc22" providerId="AD" clId="Web-{EF65EDAA-A23C-6F43-6253-C6400B992254}" dt="2020-07-19T00:54:35.307" v="1146"/>
        <pc:sldMkLst>
          <pc:docMk/>
          <pc:sldMk cId="587983046" sldId="266"/>
        </pc:sldMkLst>
        <pc:spChg chg="mod">
          <ac:chgData name="Jason T Wynn" userId="S::jtwynn@seymour.in.gov::1b3bbb6a-54d0-4b68-8ab6-e1236883cc22" providerId="AD" clId="Web-{EF65EDAA-A23C-6F43-6253-C6400B992254}" dt="2020-07-19T00:54:35.307" v="1146"/>
          <ac:spMkLst>
            <pc:docMk/>
            <pc:sldMk cId="587983046" sldId="266"/>
            <ac:spMk id="2" creationId="{7D3A131E-9740-4F4A-8F16-C6851FD1F9EC}"/>
          </ac:spMkLst>
        </pc:spChg>
        <pc:spChg chg="mod">
          <ac:chgData name="Jason T Wynn" userId="S::jtwynn@seymour.in.gov::1b3bbb6a-54d0-4b68-8ab6-e1236883cc22" providerId="AD" clId="Web-{EF65EDAA-A23C-6F43-6253-C6400B992254}" dt="2020-07-19T00:54:35.307" v="1146"/>
          <ac:spMkLst>
            <pc:docMk/>
            <pc:sldMk cId="587983046" sldId="266"/>
            <ac:spMk id="3" creationId="{693993D5-7A93-43AF-8832-A4284CB548E5}"/>
          </ac:spMkLst>
        </pc:spChg>
        <pc:spChg chg="add">
          <ac:chgData name="Jason T Wynn" userId="S::jtwynn@seymour.in.gov::1b3bbb6a-54d0-4b68-8ab6-e1236883cc22" providerId="AD" clId="Web-{EF65EDAA-A23C-6F43-6253-C6400B992254}" dt="2020-07-19T00:54:35.307" v="1146"/>
          <ac:spMkLst>
            <pc:docMk/>
            <pc:sldMk cId="587983046" sldId="266"/>
            <ac:spMk id="9" creationId="{CB6E2F43-29E9-49D9-91FC-E5FEFAAA70DE}"/>
          </ac:spMkLst>
        </pc:spChg>
        <pc:spChg chg="add">
          <ac:chgData name="Jason T Wynn" userId="S::jtwynn@seymour.in.gov::1b3bbb6a-54d0-4b68-8ab6-e1236883cc22" providerId="AD" clId="Web-{EF65EDAA-A23C-6F43-6253-C6400B992254}" dt="2020-07-19T00:54:35.307" v="1146"/>
          <ac:spMkLst>
            <pc:docMk/>
            <pc:sldMk cId="587983046" sldId="266"/>
            <ac:spMk id="11" creationId="{8E63CC27-1C86-4653-8866-79C24C5C51FB}"/>
          </ac:spMkLst>
        </pc:spChg>
        <pc:spChg chg="add">
          <ac:chgData name="Jason T Wynn" userId="S::jtwynn@seymour.in.gov::1b3bbb6a-54d0-4b68-8ab6-e1236883cc22" providerId="AD" clId="Web-{EF65EDAA-A23C-6F43-6253-C6400B992254}" dt="2020-07-19T00:54:35.307" v="1146"/>
          <ac:spMkLst>
            <pc:docMk/>
            <pc:sldMk cId="587983046" sldId="266"/>
            <ac:spMk id="13" creationId="{3BA62E19-CD42-4C09-B825-844B4943D49D}"/>
          </ac:spMkLst>
        </pc:spChg>
        <pc:picChg chg="add mod ord">
          <ac:chgData name="Jason T Wynn" userId="S::jtwynn@seymour.in.gov::1b3bbb6a-54d0-4b68-8ab6-e1236883cc22" providerId="AD" clId="Web-{EF65EDAA-A23C-6F43-6253-C6400B992254}" dt="2020-07-19T00:54:35.307" v="1146"/>
          <ac:picMkLst>
            <pc:docMk/>
            <pc:sldMk cId="587983046" sldId="266"/>
            <ac:picMk id="4" creationId="{A9EDFB9C-42F1-43CF-8228-662A9A9AF885}"/>
          </ac:picMkLst>
        </pc:picChg>
      </pc:sldChg>
      <pc:sldChg chg="addSp modSp new mod setBg">
        <pc:chgData name="Jason T Wynn" userId="S::jtwynn@seymour.in.gov::1b3bbb6a-54d0-4b68-8ab6-e1236883cc22" providerId="AD" clId="Web-{EF65EDAA-A23C-6F43-6253-C6400B992254}" dt="2020-07-19T00:57:09.244" v="1195"/>
        <pc:sldMkLst>
          <pc:docMk/>
          <pc:sldMk cId="1459892121" sldId="267"/>
        </pc:sldMkLst>
        <pc:spChg chg="mod">
          <ac:chgData name="Jason T Wynn" userId="S::jtwynn@seymour.in.gov::1b3bbb6a-54d0-4b68-8ab6-e1236883cc22" providerId="AD" clId="Web-{EF65EDAA-A23C-6F43-6253-C6400B992254}" dt="2020-07-19T00:57:09.244" v="1195"/>
          <ac:spMkLst>
            <pc:docMk/>
            <pc:sldMk cId="1459892121" sldId="267"/>
            <ac:spMk id="2" creationId="{51D81885-AE66-45BC-88A3-8ADE5B1E22C7}"/>
          </ac:spMkLst>
        </pc:spChg>
        <pc:spChg chg="mod">
          <ac:chgData name="Jason T Wynn" userId="S::jtwynn@seymour.in.gov::1b3bbb6a-54d0-4b68-8ab6-e1236883cc22" providerId="AD" clId="Web-{EF65EDAA-A23C-6F43-6253-C6400B992254}" dt="2020-07-19T00:57:09.244" v="1195"/>
          <ac:spMkLst>
            <pc:docMk/>
            <pc:sldMk cId="1459892121" sldId="267"/>
            <ac:spMk id="3" creationId="{39798135-78A2-42AA-9B68-E9D3DF433B0E}"/>
          </ac:spMkLst>
        </pc:spChg>
        <pc:spChg chg="add">
          <ac:chgData name="Jason T Wynn" userId="S::jtwynn@seymour.in.gov::1b3bbb6a-54d0-4b68-8ab6-e1236883cc22" providerId="AD" clId="Web-{EF65EDAA-A23C-6F43-6253-C6400B992254}" dt="2020-07-19T00:57:09.244" v="1195"/>
          <ac:spMkLst>
            <pc:docMk/>
            <pc:sldMk cId="1459892121" sldId="267"/>
            <ac:spMk id="9" creationId="{6A84B152-3496-4C52-AF08-97AFFC09DD2C}"/>
          </ac:spMkLst>
        </pc:spChg>
        <pc:spChg chg="add">
          <ac:chgData name="Jason T Wynn" userId="S::jtwynn@seymour.in.gov::1b3bbb6a-54d0-4b68-8ab6-e1236883cc22" providerId="AD" clId="Web-{EF65EDAA-A23C-6F43-6253-C6400B992254}" dt="2020-07-19T00:57:09.244" v="1195"/>
          <ac:spMkLst>
            <pc:docMk/>
            <pc:sldMk cId="1459892121" sldId="267"/>
            <ac:spMk id="11" creationId="{6B2ADB95-0FA3-4BD7-A8AC-89D014A83E5B}"/>
          </ac:spMkLst>
        </pc:spChg>
        <pc:spChg chg="add">
          <ac:chgData name="Jason T Wynn" userId="S::jtwynn@seymour.in.gov::1b3bbb6a-54d0-4b68-8ab6-e1236883cc22" providerId="AD" clId="Web-{EF65EDAA-A23C-6F43-6253-C6400B992254}" dt="2020-07-19T00:57:09.244" v="1195"/>
          <ac:spMkLst>
            <pc:docMk/>
            <pc:sldMk cId="1459892121" sldId="267"/>
            <ac:spMk id="13" creationId="{C924DBCE-E731-4B22-8181-A39C1D86276C}"/>
          </ac:spMkLst>
        </pc:spChg>
        <pc:spChg chg="add">
          <ac:chgData name="Jason T Wynn" userId="S::jtwynn@seymour.in.gov::1b3bbb6a-54d0-4b68-8ab6-e1236883cc22" providerId="AD" clId="Web-{EF65EDAA-A23C-6F43-6253-C6400B992254}" dt="2020-07-19T00:57:09.244" v="1195"/>
          <ac:spMkLst>
            <pc:docMk/>
            <pc:sldMk cId="1459892121" sldId="267"/>
            <ac:spMk id="15" creationId="{4CBF9756-6AC8-4C65-84DF-56FBFFA1D873}"/>
          </ac:spMkLst>
        </pc:spChg>
        <pc:spChg chg="add">
          <ac:chgData name="Jason T Wynn" userId="S::jtwynn@seymour.in.gov::1b3bbb6a-54d0-4b68-8ab6-e1236883cc22" providerId="AD" clId="Web-{EF65EDAA-A23C-6F43-6253-C6400B992254}" dt="2020-07-19T00:57:09.244" v="1195"/>
          <ac:spMkLst>
            <pc:docMk/>
            <pc:sldMk cId="1459892121" sldId="267"/>
            <ac:spMk id="17" creationId="{2D385988-EAAF-4C27-AF8A-2BFBECAF3D4F}"/>
          </ac:spMkLst>
        </pc:spChg>
        <pc:spChg chg="add">
          <ac:chgData name="Jason T Wynn" userId="S::jtwynn@seymour.in.gov::1b3bbb6a-54d0-4b68-8ab6-e1236883cc22" providerId="AD" clId="Web-{EF65EDAA-A23C-6F43-6253-C6400B992254}" dt="2020-07-19T00:57:09.244" v="1195"/>
          <ac:spMkLst>
            <pc:docMk/>
            <pc:sldMk cId="1459892121" sldId="267"/>
            <ac:spMk id="21" creationId="{B621D332-7329-4994-8836-C429A51B7549}"/>
          </ac:spMkLst>
        </pc:spChg>
        <pc:spChg chg="add">
          <ac:chgData name="Jason T Wynn" userId="S::jtwynn@seymour.in.gov::1b3bbb6a-54d0-4b68-8ab6-e1236883cc22" providerId="AD" clId="Web-{EF65EDAA-A23C-6F43-6253-C6400B992254}" dt="2020-07-19T00:57:09.244" v="1195"/>
          <ac:spMkLst>
            <pc:docMk/>
            <pc:sldMk cId="1459892121" sldId="267"/>
            <ac:spMk id="23" creationId="{2D20F754-35A9-4508-BE3C-C59996D1437B}"/>
          </ac:spMkLst>
        </pc:spChg>
        <pc:picChg chg="add mod">
          <ac:chgData name="Jason T Wynn" userId="S::jtwynn@seymour.in.gov::1b3bbb6a-54d0-4b68-8ab6-e1236883cc22" providerId="AD" clId="Web-{EF65EDAA-A23C-6F43-6253-C6400B992254}" dt="2020-07-19T00:57:09.244" v="1195"/>
          <ac:picMkLst>
            <pc:docMk/>
            <pc:sldMk cId="1459892121" sldId="267"/>
            <ac:picMk id="4" creationId="{AEB642A7-E782-4646-BD92-720990D0AA97}"/>
          </ac:picMkLst>
        </pc:picChg>
        <pc:cxnChg chg="add">
          <ac:chgData name="Jason T Wynn" userId="S::jtwynn@seymour.in.gov::1b3bbb6a-54d0-4b68-8ab6-e1236883cc22" providerId="AD" clId="Web-{EF65EDAA-A23C-6F43-6253-C6400B992254}" dt="2020-07-19T00:57:09.244" v="1195"/>
          <ac:cxnSpMkLst>
            <pc:docMk/>
            <pc:sldMk cId="1459892121" sldId="267"/>
            <ac:cxnSpMk id="19" creationId="{43621FD4-D14D-45D5-9A57-9A2DE5EA59C0}"/>
          </ac:cxnSpMkLst>
        </pc:cxnChg>
      </pc:sldChg>
      <pc:sldChg chg="modSp new">
        <pc:chgData name="Jason T Wynn" userId="S::jtwynn@seymour.in.gov::1b3bbb6a-54d0-4b68-8ab6-e1236883cc22" providerId="AD" clId="Web-{EF65EDAA-A23C-6F43-6253-C6400B992254}" dt="2020-07-19T00:57:37.432" v="1214" actId="20577"/>
        <pc:sldMkLst>
          <pc:docMk/>
          <pc:sldMk cId="4165708713" sldId="268"/>
        </pc:sldMkLst>
        <pc:spChg chg="mod">
          <ac:chgData name="Jason T Wynn" userId="S::jtwynn@seymour.in.gov::1b3bbb6a-54d0-4b68-8ab6-e1236883cc22" providerId="AD" clId="Web-{EF65EDAA-A23C-6F43-6253-C6400B992254}" dt="2020-07-19T00:57:26.838" v="1205" actId="20577"/>
          <ac:spMkLst>
            <pc:docMk/>
            <pc:sldMk cId="4165708713" sldId="268"/>
            <ac:spMk id="2" creationId="{AD840E4E-C6D2-41B3-8FF8-58557ADA81DF}"/>
          </ac:spMkLst>
        </pc:spChg>
        <pc:spChg chg="mod">
          <ac:chgData name="Jason T Wynn" userId="S::jtwynn@seymour.in.gov::1b3bbb6a-54d0-4b68-8ab6-e1236883cc22" providerId="AD" clId="Web-{EF65EDAA-A23C-6F43-6253-C6400B992254}" dt="2020-07-19T00:57:37.432" v="1214" actId="20577"/>
          <ac:spMkLst>
            <pc:docMk/>
            <pc:sldMk cId="4165708713" sldId="268"/>
            <ac:spMk id="3" creationId="{0C9FB967-3003-442C-B522-B54E6600255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7/20/2020</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509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7/20/2020</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40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7/20/2020</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40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7/20/2020</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126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7/20/2020</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370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7/20/2020</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295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7/20/2020</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68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7/20/2020</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463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7/20/2020</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42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7/20/2020</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85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7/20/2020</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332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7/20/2020</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1330556435"/>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57" r:id="rId6"/>
    <p:sldLayoutId id="2147483753" r:id="rId7"/>
    <p:sldLayoutId id="2147483754" r:id="rId8"/>
    <p:sldLayoutId id="2147483755" r:id="rId9"/>
    <p:sldLayoutId id="2147483756"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history.com/topics/inventions/firearm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906370-1564-49FA-A802-58546B3922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66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4BA8266-3F07-4AFE-96E7-0DE24BCFD0E7}"/>
              </a:ext>
            </a:extLst>
          </p:cNvPr>
          <p:cNvPicPr>
            <a:picLocks noChangeAspect="1"/>
          </p:cNvPicPr>
          <p:nvPr/>
        </p:nvPicPr>
        <p:blipFill rotWithShape="1">
          <a:blip r:embed="rId2">
            <a:alphaModFix amt="55000"/>
          </a:blip>
          <a:srcRect t="10359"/>
          <a:stretch/>
        </p:blipFill>
        <p:spPr>
          <a:xfrm>
            <a:off x="20" y="10"/>
            <a:ext cx="12191980" cy="6857990"/>
          </a:xfrm>
          <a:prstGeom prst="rect">
            <a:avLst/>
          </a:prstGeom>
        </p:spPr>
      </p:pic>
      <p:sp>
        <p:nvSpPr>
          <p:cNvPr id="20" name="Oval 19">
            <a:extLst>
              <a:ext uri="{FF2B5EF4-FFF2-40B4-BE49-F238E27FC236}">
                <a16:creationId xmlns:a16="http://schemas.microsoft.com/office/drawing/2014/main" id="{EF640709-BDFD-453B-B75D-6212E7A870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3577192" y="1032483"/>
            <a:ext cx="5037616" cy="2982360"/>
          </a:xfrm>
        </p:spPr>
        <p:txBody>
          <a:bodyPr>
            <a:normAutofit/>
          </a:bodyPr>
          <a:lstStyle/>
          <a:p>
            <a:r>
              <a:rPr lang="en-US"/>
              <a:t>The History Of Firearms</a:t>
            </a:r>
          </a:p>
        </p:txBody>
      </p:sp>
      <p:sp>
        <p:nvSpPr>
          <p:cNvPr id="3" name="Subtitle 2"/>
          <p:cNvSpPr>
            <a:spLocks noGrp="1"/>
          </p:cNvSpPr>
          <p:nvPr>
            <p:ph type="subTitle" idx="1"/>
          </p:nvPr>
        </p:nvSpPr>
        <p:spPr>
          <a:xfrm>
            <a:off x="3577192" y="4106918"/>
            <a:ext cx="5037616" cy="1655762"/>
          </a:xfrm>
        </p:spPr>
        <p:txBody>
          <a:bodyPr vert="horz" lIns="91440" tIns="45720" rIns="91440" bIns="45720" rtlCol="0">
            <a:normAutofit/>
          </a:bodyPr>
          <a:lstStyle/>
          <a:p>
            <a:r>
              <a:rPr lang="en-US" dirty="0"/>
              <a:t>By: Allison Wynn</a:t>
            </a:r>
          </a:p>
        </p:txBody>
      </p:sp>
      <p:sp>
        <p:nvSpPr>
          <p:cNvPr id="22" name="Arc 21">
            <a:extLst>
              <a:ext uri="{FF2B5EF4-FFF2-40B4-BE49-F238E27FC236}">
                <a16:creationId xmlns:a16="http://schemas.microsoft.com/office/drawing/2014/main" id="{B4019478-3FDC-438C-8848-1D7DA864AF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FE406479-1D57-4209-B128-3C81746247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D81A2A-6ED4-4EF4-A14C-912D31E148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249855-53C5-4CFC-B73C-83652D4D31F6}"/>
              </a:ext>
            </a:extLst>
          </p:cNvPr>
          <p:cNvSpPr>
            <a:spLocks noGrp="1"/>
          </p:cNvSpPr>
          <p:nvPr>
            <p:ph type="title"/>
          </p:nvPr>
        </p:nvSpPr>
        <p:spPr>
          <a:xfrm>
            <a:off x="838200" y="365125"/>
            <a:ext cx="5393361" cy="1325563"/>
          </a:xfrm>
        </p:spPr>
        <p:txBody>
          <a:bodyPr>
            <a:normAutofit/>
          </a:bodyPr>
          <a:lstStyle/>
          <a:p>
            <a:r>
              <a:rPr lang="en-US"/>
              <a:t>Gatling Gun </a:t>
            </a:r>
          </a:p>
        </p:txBody>
      </p:sp>
      <p:sp>
        <p:nvSpPr>
          <p:cNvPr id="11" name="Freeform: Shape 10">
            <a:extLst>
              <a:ext uri="{FF2B5EF4-FFF2-40B4-BE49-F238E27FC236}">
                <a16:creationId xmlns:a16="http://schemas.microsoft.com/office/drawing/2014/main" id="{1661932C-CA15-4E17-B115-FAE7CBEE47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06BB368-26A3-4D69-9986-30BA1671AE7F}"/>
              </a:ext>
            </a:extLst>
          </p:cNvPr>
          <p:cNvSpPr>
            <a:spLocks noGrp="1"/>
          </p:cNvSpPr>
          <p:nvPr>
            <p:ph idx="1"/>
          </p:nvPr>
        </p:nvSpPr>
        <p:spPr>
          <a:xfrm>
            <a:off x="838200" y="1825625"/>
            <a:ext cx="5393361" cy="4351338"/>
          </a:xfrm>
        </p:spPr>
        <p:txBody>
          <a:bodyPr vert="horz" lIns="91440" tIns="45720" rIns="91440" bIns="45720" rtlCol="0">
            <a:normAutofit/>
          </a:bodyPr>
          <a:lstStyle/>
          <a:p>
            <a:r>
              <a:rPr lang="en-US" sz="2400">
                <a:ea typeface="+mn-lt"/>
                <a:cs typeface="+mn-lt"/>
              </a:rPr>
              <a:t>Indianapolis, Indiana-based Richard Gatling had created an earlier, more primitive version of the machine gun. In the early 1860s, Gatling received a patent for a hand-cranked, multiple barreled weapon that could fire 200 rounds per minute. The Gatling gun could fire for as long as the gunner turned the weapon’s crank and an assistant fed the machine ammunition.</a:t>
            </a:r>
            <a:endParaRPr lang="en-US" sz="2400"/>
          </a:p>
          <a:p>
            <a:endParaRPr lang="en-US" sz="2400"/>
          </a:p>
        </p:txBody>
      </p:sp>
      <p:sp>
        <p:nvSpPr>
          <p:cNvPr id="13" name="Oval 12">
            <a:extLst>
              <a:ext uri="{FF2B5EF4-FFF2-40B4-BE49-F238E27FC236}">
                <a16:creationId xmlns:a16="http://schemas.microsoft.com/office/drawing/2014/main" id="{8590ADD5-9383-4D3D-9047-3DA2593CCB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vintage photo of a horse drawn carriage traveling down a dirt road&#10;&#10;Description automatically generated">
            <a:extLst>
              <a:ext uri="{FF2B5EF4-FFF2-40B4-BE49-F238E27FC236}">
                <a16:creationId xmlns:a16="http://schemas.microsoft.com/office/drawing/2014/main" id="{0ECFB2A4-9489-4BEC-BDA2-D5F4D7277F71}"/>
              </a:ext>
            </a:extLst>
          </p:cNvPr>
          <p:cNvPicPr>
            <a:picLocks noChangeAspect="1"/>
          </p:cNvPicPr>
          <p:nvPr/>
        </p:nvPicPr>
        <p:blipFill>
          <a:blip r:embed="rId2"/>
          <a:stretch>
            <a:fillRect/>
          </a:stretch>
        </p:blipFill>
        <p:spPr>
          <a:xfrm>
            <a:off x="7887184" y="1780821"/>
            <a:ext cx="3781051" cy="2652379"/>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5" name="Freeform: Shape 14">
            <a:extLst>
              <a:ext uri="{FF2B5EF4-FFF2-40B4-BE49-F238E27FC236}">
                <a16:creationId xmlns:a16="http://schemas.microsoft.com/office/drawing/2014/main" id="{DABE3E45-88CF-45D8-8D40-C773324D9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49CD1692-827B-4C8D-B4A1-134FD04CF4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B91ECDA9-56DC-4270-8F33-01C5637B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75F47824-961D-465D-84F9-EAE11BC61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FEC9DA3E-C1D7-472D-B7C0-F71AE41FB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373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6E2F43-29E9-49D9-91FC-E5FEFAAA70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vintage photo of a gun&#10;&#10;Description automatically generated">
            <a:extLst>
              <a:ext uri="{FF2B5EF4-FFF2-40B4-BE49-F238E27FC236}">
                <a16:creationId xmlns:a16="http://schemas.microsoft.com/office/drawing/2014/main" id="{A9EDFB9C-42F1-43CF-8228-662A9A9AF885}"/>
              </a:ext>
            </a:extLst>
          </p:cNvPr>
          <p:cNvPicPr>
            <a:picLocks noChangeAspect="1"/>
          </p:cNvPicPr>
          <p:nvPr/>
        </p:nvPicPr>
        <p:blipFill>
          <a:blip r:embed="rId2"/>
          <a:stretch>
            <a:fillRect/>
          </a:stretch>
        </p:blipFill>
        <p:spPr>
          <a:xfrm>
            <a:off x="6611058" y="3315488"/>
            <a:ext cx="5580942" cy="3542512"/>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11" name="Oval 10">
            <a:extLst>
              <a:ext uri="{FF2B5EF4-FFF2-40B4-BE49-F238E27FC236}">
                <a16:creationId xmlns:a16="http://schemas.microsoft.com/office/drawing/2014/main" id="{8E63CC27-1C86-4653-8866-79C24C5C51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3BA62E19-CD42-4C09-B825-844B4943D4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D3A131E-9740-4F4A-8F16-C6851FD1F9EC}"/>
              </a:ext>
            </a:extLst>
          </p:cNvPr>
          <p:cNvSpPr>
            <a:spLocks noGrp="1"/>
          </p:cNvSpPr>
          <p:nvPr>
            <p:ph type="title"/>
          </p:nvPr>
        </p:nvSpPr>
        <p:spPr>
          <a:xfrm>
            <a:off x="838200" y="365125"/>
            <a:ext cx="10515600" cy="1325563"/>
          </a:xfrm>
        </p:spPr>
        <p:txBody>
          <a:bodyPr>
            <a:normAutofit/>
          </a:bodyPr>
          <a:lstStyle/>
          <a:p>
            <a:r>
              <a:rPr lang="en-US"/>
              <a:t>Maxim Gun</a:t>
            </a:r>
          </a:p>
        </p:txBody>
      </p:sp>
      <p:sp>
        <p:nvSpPr>
          <p:cNvPr id="3" name="Content Placeholder 2">
            <a:extLst>
              <a:ext uri="{FF2B5EF4-FFF2-40B4-BE49-F238E27FC236}">
                <a16:creationId xmlns:a16="http://schemas.microsoft.com/office/drawing/2014/main" id="{693993D5-7A93-43AF-8832-A4284CB548E5}"/>
              </a:ext>
            </a:extLst>
          </p:cNvPr>
          <p:cNvSpPr>
            <a:spLocks noGrp="1"/>
          </p:cNvSpPr>
          <p:nvPr>
            <p:ph idx="1"/>
          </p:nvPr>
        </p:nvSpPr>
        <p:spPr>
          <a:xfrm>
            <a:off x="838200" y="1825625"/>
            <a:ext cx="5393361" cy="4351338"/>
          </a:xfrm>
        </p:spPr>
        <p:txBody>
          <a:bodyPr vert="horz" lIns="91440" tIns="45720" rIns="91440" bIns="45720" rtlCol="0">
            <a:normAutofit/>
          </a:bodyPr>
          <a:lstStyle/>
          <a:p>
            <a:r>
              <a:rPr lang="en-US" sz="2400">
                <a:ea typeface="+mn-lt"/>
                <a:cs typeface="+mn-lt"/>
              </a:rPr>
              <a:t>The Maxim machine gun of 1884 could fire a barrage of 600 rounds per minute and would soon arm the British Army, and then the Austrian, German, Italian, Swiss and Russian armies. The Maxim gun and its later versions under Maxim’s new company, Vickers, became pervasive in World War I, while German forces used their own versions of the machine gun. </a:t>
            </a:r>
            <a:endParaRPr lang="en-US" sz="2400"/>
          </a:p>
        </p:txBody>
      </p:sp>
    </p:spTree>
    <p:extLst>
      <p:ext uri="{BB962C8B-B14F-4D97-AF65-F5344CB8AC3E}">
        <p14:creationId xmlns:p14="http://schemas.microsoft.com/office/powerpoint/2010/main" val="587983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84B152-3496-4C52-AF08-97AFFC09DD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D81885-AE66-45BC-88A3-8ADE5B1E22C7}"/>
              </a:ext>
            </a:extLst>
          </p:cNvPr>
          <p:cNvSpPr>
            <a:spLocks noGrp="1"/>
          </p:cNvSpPr>
          <p:nvPr>
            <p:ph type="title"/>
          </p:nvPr>
        </p:nvSpPr>
        <p:spPr>
          <a:xfrm>
            <a:off x="838201" y="365125"/>
            <a:ext cx="5393360" cy="1325563"/>
          </a:xfrm>
        </p:spPr>
        <p:txBody>
          <a:bodyPr>
            <a:normAutofit/>
          </a:bodyPr>
          <a:lstStyle/>
          <a:p>
            <a:r>
              <a:rPr lang="en-US"/>
              <a:t>AK-47</a:t>
            </a:r>
          </a:p>
        </p:txBody>
      </p:sp>
      <p:sp>
        <p:nvSpPr>
          <p:cNvPr id="11" name="Freeform: Shape 10">
            <a:extLst>
              <a:ext uri="{FF2B5EF4-FFF2-40B4-BE49-F238E27FC236}">
                <a16:creationId xmlns:a16="http://schemas.microsoft.com/office/drawing/2014/main" id="{6B2ADB95-0FA3-4BD7-A8AC-89D014A8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9798135-78A2-42AA-9B68-E9D3DF433B0E}"/>
              </a:ext>
            </a:extLst>
          </p:cNvPr>
          <p:cNvSpPr>
            <a:spLocks noGrp="1"/>
          </p:cNvSpPr>
          <p:nvPr>
            <p:ph idx="1"/>
          </p:nvPr>
        </p:nvSpPr>
        <p:spPr>
          <a:xfrm>
            <a:off x="838200" y="1825625"/>
            <a:ext cx="5393361" cy="4351338"/>
          </a:xfrm>
        </p:spPr>
        <p:txBody>
          <a:bodyPr vert="horz" lIns="91440" tIns="45720" rIns="91440" bIns="45720" rtlCol="0">
            <a:normAutofit/>
          </a:bodyPr>
          <a:lstStyle/>
          <a:p>
            <a:r>
              <a:rPr lang="en-US" sz="1800">
                <a:ea typeface="+mn-lt"/>
                <a:cs typeface="+mn-lt"/>
              </a:rPr>
              <a:t>Among the most significant firearm inventions during the Cold War era was the AK-47 rifle, developed by Mikhail Kalashnikov for the Soviet military in 1947 (AK stands for “the Automatic by Kalashnikov”). The short-barreled weapon with steep front-sight posts and curved magazines offered the rapid-fire of machine guns with lighter-weight portability. The weapon is gas operated, meaning that a portion of high-pressure gas from the cartridge is used to power the extraction of the spent cartridge and insert a fresh one into the weapon’s chamber. It can fire up to 900 rounds a minute.</a:t>
            </a:r>
            <a:endParaRPr lang="en-US" sz="1800"/>
          </a:p>
        </p:txBody>
      </p:sp>
      <p:sp>
        <p:nvSpPr>
          <p:cNvPr id="13" name="Oval 12">
            <a:extLst>
              <a:ext uri="{FF2B5EF4-FFF2-40B4-BE49-F238E27FC236}">
                <a16:creationId xmlns:a16="http://schemas.microsoft.com/office/drawing/2014/main" id="{C924DBCE-E731-4B22-8181-A39C1D862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CBF9756-6AC8-4C65-84DF-56FBFFA1D8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4" descr="A person wearing a military uniform&#10;&#10;Description automatically generated">
            <a:extLst>
              <a:ext uri="{FF2B5EF4-FFF2-40B4-BE49-F238E27FC236}">
                <a16:creationId xmlns:a16="http://schemas.microsoft.com/office/drawing/2014/main" id="{AEB642A7-E782-4646-BD92-720990D0AA97}"/>
              </a:ext>
            </a:extLst>
          </p:cNvPr>
          <p:cNvPicPr>
            <a:picLocks noChangeAspect="1"/>
          </p:cNvPicPr>
          <p:nvPr/>
        </p:nvPicPr>
        <p:blipFill rotWithShape="1">
          <a:blip r:embed="rId2"/>
          <a:srcRect r="-2" b="-2"/>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Freeform: Shape 16">
            <a:extLst>
              <a:ext uri="{FF2B5EF4-FFF2-40B4-BE49-F238E27FC236}">
                <a16:creationId xmlns:a16="http://schemas.microsoft.com/office/drawing/2014/main" id="{2D385988-EAAF-4C27-AF8A-2BFBECAF3D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4254"/>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2D20F754-35A9-4508-BE3C-C59996D143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23449"/>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892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40E4E-C6D2-41B3-8FF8-58557ADA81DF}"/>
              </a:ext>
            </a:extLst>
          </p:cNvPr>
          <p:cNvSpPr>
            <a:spLocks noGrp="1"/>
          </p:cNvSpPr>
          <p:nvPr>
            <p:ph type="title"/>
          </p:nvPr>
        </p:nvSpPr>
        <p:spPr/>
        <p:txBody>
          <a:bodyPr/>
          <a:lstStyle/>
          <a:p>
            <a:r>
              <a:rPr lang="en-US"/>
              <a:t>Source</a:t>
            </a:r>
          </a:p>
        </p:txBody>
      </p:sp>
      <p:sp>
        <p:nvSpPr>
          <p:cNvPr id="3" name="Content Placeholder 2">
            <a:extLst>
              <a:ext uri="{FF2B5EF4-FFF2-40B4-BE49-F238E27FC236}">
                <a16:creationId xmlns:a16="http://schemas.microsoft.com/office/drawing/2014/main" id="{0C9FB967-3003-442C-B522-B54E66002551}"/>
              </a:ext>
            </a:extLst>
          </p:cNvPr>
          <p:cNvSpPr>
            <a:spLocks noGrp="1"/>
          </p:cNvSpPr>
          <p:nvPr>
            <p:ph idx="1"/>
          </p:nvPr>
        </p:nvSpPr>
        <p:spPr/>
        <p:txBody>
          <a:bodyPr vert="horz" lIns="91440" tIns="45720" rIns="91440" bIns="45720" rtlCol="0" anchor="t">
            <a:normAutofit/>
          </a:bodyPr>
          <a:lstStyle/>
          <a:p>
            <a:r>
              <a:rPr lang="en-US" dirty="0">
                <a:ea typeface="+mn-lt"/>
                <a:cs typeface="+mn-lt"/>
                <a:hlinkClick r:id="rId2"/>
              </a:rPr>
              <a:t>https://www.history.com/topics/inventions/firearms</a:t>
            </a:r>
            <a:endParaRPr lang="en-US">
              <a:ea typeface="+mn-lt"/>
              <a:cs typeface="+mn-lt"/>
            </a:endParaRPr>
          </a:p>
          <a:p>
            <a:endParaRPr lang="en-US" dirty="0">
              <a:ea typeface="+mn-lt"/>
              <a:cs typeface="+mn-lt"/>
            </a:endParaRPr>
          </a:p>
          <a:p>
            <a:pPr marL="0" indent="0">
              <a:buNone/>
            </a:pPr>
            <a:endParaRPr lang="en-US" dirty="0">
              <a:ea typeface="+mn-lt"/>
              <a:cs typeface="+mn-lt"/>
            </a:endParaRPr>
          </a:p>
        </p:txBody>
      </p:sp>
    </p:spTree>
    <p:extLst>
      <p:ext uri="{BB962C8B-B14F-4D97-AF65-F5344CB8AC3E}">
        <p14:creationId xmlns:p14="http://schemas.microsoft.com/office/powerpoint/2010/main" val="416570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6E2F43-29E9-49D9-91FC-E5FEFAAA70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close up of a tree&#10;&#10;Description automatically generated">
            <a:extLst>
              <a:ext uri="{FF2B5EF4-FFF2-40B4-BE49-F238E27FC236}">
                <a16:creationId xmlns:a16="http://schemas.microsoft.com/office/drawing/2014/main" id="{6BE0295F-9E02-4321-A1C2-6FE7AE8681EF}"/>
              </a:ext>
            </a:extLst>
          </p:cNvPr>
          <p:cNvPicPr>
            <a:picLocks noChangeAspect="1"/>
          </p:cNvPicPr>
          <p:nvPr/>
        </p:nvPicPr>
        <p:blipFill>
          <a:blip r:embed="rId2"/>
          <a:stretch>
            <a:fillRect/>
          </a:stretch>
        </p:blipFill>
        <p:spPr>
          <a:xfrm>
            <a:off x="6611058" y="2820274"/>
            <a:ext cx="5580942" cy="4037726"/>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11" name="Oval 10">
            <a:extLst>
              <a:ext uri="{FF2B5EF4-FFF2-40B4-BE49-F238E27FC236}">
                <a16:creationId xmlns:a16="http://schemas.microsoft.com/office/drawing/2014/main" id="{8E63CC27-1C86-4653-8866-79C24C5C51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3BA62E19-CD42-4C09-B825-844B4943D4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976B77-B28D-4F0F-8A3E-B858D93AE1B7}"/>
              </a:ext>
            </a:extLst>
          </p:cNvPr>
          <p:cNvSpPr>
            <a:spLocks noGrp="1"/>
          </p:cNvSpPr>
          <p:nvPr>
            <p:ph type="title"/>
          </p:nvPr>
        </p:nvSpPr>
        <p:spPr>
          <a:xfrm>
            <a:off x="838200" y="365125"/>
            <a:ext cx="10515600" cy="1325563"/>
          </a:xfrm>
        </p:spPr>
        <p:txBody>
          <a:bodyPr>
            <a:normAutofit/>
          </a:bodyPr>
          <a:lstStyle/>
          <a:p>
            <a:r>
              <a:rPr lang="en-US" dirty="0"/>
              <a:t>When Was Gunpowder Invented?</a:t>
            </a:r>
          </a:p>
        </p:txBody>
      </p:sp>
      <p:sp>
        <p:nvSpPr>
          <p:cNvPr id="3" name="Content Placeholder 2">
            <a:extLst>
              <a:ext uri="{FF2B5EF4-FFF2-40B4-BE49-F238E27FC236}">
                <a16:creationId xmlns:a16="http://schemas.microsoft.com/office/drawing/2014/main" id="{4C9B11B0-1090-4E33-A297-125E616F584F}"/>
              </a:ext>
            </a:extLst>
          </p:cNvPr>
          <p:cNvSpPr>
            <a:spLocks noGrp="1"/>
          </p:cNvSpPr>
          <p:nvPr>
            <p:ph idx="1"/>
          </p:nvPr>
        </p:nvSpPr>
        <p:spPr>
          <a:xfrm>
            <a:off x="838200" y="1825625"/>
            <a:ext cx="5393361" cy="4351338"/>
          </a:xfrm>
        </p:spPr>
        <p:txBody>
          <a:bodyPr vert="horz" lIns="91440" tIns="45720" rIns="91440" bIns="45720" rtlCol="0" anchor="t">
            <a:normAutofit/>
          </a:bodyPr>
          <a:lstStyle/>
          <a:p>
            <a:r>
              <a:rPr lang="en-US" sz="2400" dirty="0"/>
              <a:t>Historians estimate as early as 850 A.D, alchemists in China stumbled upon the explosive properties of gunpowder which is a combination of potassium nitrate, sulfur, and charcoal.  At first gunpowder was used for fireworks, but it found its way into weaponry. </a:t>
            </a:r>
          </a:p>
        </p:txBody>
      </p:sp>
    </p:spTree>
    <p:extLst>
      <p:ext uri="{BB962C8B-B14F-4D97-AF65-F5344CB8AC3E}">
        <p14:creationId xmlns:p14="http://schemas.microsoft.com/office/powerpoint/2010/main" val="3535692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750A-4ABB-4AE0-A3CA-14D974752D22}"/>
              </a:ext>
            </a:extLst>
          </p:cNvPr>
          <p:cNvSpPr>
            <a:spLocks noGrp="1"/>
          </p:cNvSpPr>
          <p:nvPr>
            <p:ph type="title"/>
          </p:nvPr>
        </p:nvSpPr>
        <p:spPr/>
        <p:txBody>
          <a:bodyPr/>
          <a:lstStyle/>
          <a:p>
            <a:pPr algn="ctr"/>
            <a:r>
              <a:rPr lang="en-US" dirty="0"/>
              <a:t>European Firearms</a:t>
            </a:r>
          </a:p>
        </p:txBody>
      </p:sp>
      <p:sp>
        <p:nvSpPr>
          <p:cNvPr id="3" name="Content Placeholder 2">
            <a:extLst>
              <a:ext uri="{FF2B5EF4-FFF2-40B4-BE49-F238E27FC236}">
                <a16:creationId xmlns:a16="http://schemas.microsoft.com/office/drawing/2014/main" id="{735C1E8F-50A3-4808-9E02-A8BFF1FADEBC}"/>
              </a:ext>
            </a:extLst>
          </p:cNvPr>
          <p:cNvSpPr>
            <a:spLocks noGrp="1"/>
          </p:cNvSpPr>
          <p:nvPr>
            <p:ph idx="1"/>
          </p:nvPr>
        </p:nvSpPr>
        <p:spPr>
          <a:xfrm>
            <a:off x="838200" y="1825625"/>
            <a:ext cx="10515600" cy="3112120"/>
          </a:xfrm>
        </p:spPr>
        <p:txBody>
          <a:bodyPr vert="horz" lIns="91440" tIns="45720" rIns="91440" bIns="45720" rtlCol="0" anchor="t">
            <a:normAutofit/>
          </a:bodyPr>
          <a:lstStyle/>
          <a:p>
            <a:r>
              <a:rPr lang="en-US" dirty="0"/>
              <a:t>By the 13th century ancestors of the modern firearm had spread from Asia to Europe, where they were further developed as weapons in the form of matchlock, wheel lock, and flintlock firearms. By the time early colonists arrived in America in the 15th century, firearm design had advanced significantly, and the weapons were routinely included in journeys to the new world. </a:t>
            </a:r>
          </a:p>
          <a:p>
            <a:endParaRPr lang="en-US" dirty="0"/>
          </a:p>
        </p:txBody>
      </p:sp>
      <p:pic>
        <p:nvPicPr>
          <p:cNvPr id="4" name="Picture 4" descr="A close up of a weapon&#10;&#10;Description automatically generated">
            <a:extLst>
              <a:ext uri="{FF2B5EF4-FFF2-40B4-BE49-F238E27FC236}">
                <a16:creationId xmlns:a16="http://schemas.microsoft.com/office/drawing/2014/main" id="{25646CAB-EF9D-438F-A1B9-8F9D6693CD1F}"/>
              </a:ext>
            </a:extLst>
          </p:cNvPr>
          <p:cNvPicPr>
            <a:picLocks noChangeAspect="1"/>
          </p:cNvPicPr>
          <p:nvPr/>
        </p:nvPicPr>
        <p:blipFill>
          <a:blip r:embed="rId2"/>
          <a:stretch>
            <a:fillRect/>
          </a:stretch>
        </p:blipFill>
        <p:spPr>
          <a:xfrm>
            <a:off x="5932099" y="4930374"/>
            <a:ext cx="4425350" cy="1741780"/>
          </a:xfrm>
          <a:prstGeom prst="rect">
            <a:avLst/>
          </a:prstGeom>
        </p:spPr>
      </p:pic>
    </p:spTree>
    <p:extLst>
      <p:ext uri="{BB962C8B-B14F-4D97-AF65-F5344CB8AC3E}">
        <p14:creationId xmlns:p14="http://schemas.microsoft.com/office/powerpoint/2010/main" val="2009812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6E2F43-29E9-49D9-91FC-E5FEFAAA70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close up of a tool&#10;&#10;Description automatically generated">
            <a:extLst>
              <a:ext uri="{FF2B5EF4-FFF2-40B4-BE49-F238E27FC236}">
                <a16:creationId xmlns:a16="http://schemas.microsoft.com/office/drawing/2014/main" id="{C19FB8FD-5B0E-4A6F-BCC7-FEA4834AEB72}"/>
              </a:ext>
            </a:extLst>
          </p:cNvPr>
          <p:cNvPicPr>
            <a:picLocks noChangeAspect="1"/>
          </p:cNvPicPr>
          <p:nvPr/>
        </p:nvPicPr>
        <p:blipFill>
          <a:blip r:embed="rId2"/>
          <a:stretch>
            <a:fillRect/>
          </a:stretch>
        </p:blipFill>
        <p:spPr>
          <a:xfrm>
            <a:off x="6150983" y="3287401"/>
            <a:ext cx="5782225" cy="3139279"/>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11" name="Oval 10">
            <a:extLst>
              <a:ext uri="{FF2B5EF4-FFF2-40B4-BE49-F238E27FC236}">
                <a16:creationId xmlns:a16="http://schemas.microsoft.com/office/drawing/2014/main" id="{8E63CC27-1C86-4653-8866-79C24C5C51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3BA62E19-CD42-4C09-B825-844B4943D4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ABA933-A694-43A9-9305-E12E2BD32C6F}"/>
              </a:ext>
            </a:extLst>
          </p:cNvPr>
          <p:cNvSpPr>
            <a:spLocks noGrp="1"/>
          </p:cNvSpPr>
          <p:nvPr>
            <p:ph type="title"/>
          </p:nvPr>
        </p:nvSpPr>
        <p:spPr>
          <a:xfrm>
            <a:off x="838200" y="365125"/>
            <a:ext cx="10515600" cy="1325563"/>
          </a:xfrm>
        </p:spPr>
        <p:txBody>
          <a:bodyPr>
            <a:normAutofit/>
          </a:bodyPr>
          <a:lstStyle/>
          <a:p>
            <a:r>
              <a:rPr lang="en-US" dirty="0"/>
              <a:t>American Gunsmiths</a:t>
            </a:r>
          </a:p>
        </p:txBody>
      </p:sp>
      <p:sp>
        <p:nvSpPr>
          <p:cNvPr id="3" name="Content Placeholder 2">
            <a:extLst>
              <a:ext uri="{FF2B5EF4-FFF2-40B4-BE49-F238E27FC236}">
                <a16:creationId xmlns:a16="http://schemas.microsoft.com/office/drawing/2014/main" id="{52B4C549-63CF-49BA-B653-B0EFD47AD560}"/>
              </a:ext>
            </a:extLst>
          </p:cNvPr>
          <p:cNvSpPr>
            <a:spLocks noGrp="1"/>
          </p:cNvSpPr>
          <p:nvPr>
            <p:ph idx="1"/>
          </p:nvPr>
        </p:nvSpPr>
        <p:spPr>
          <a:xfrm>
            <a:off x="838200" y="1825625"/>
            <a:ext cx="5393361" cy="4351338"/>
          </a:xfrm>
        </p:spPr>
        <p:txBody>
          <a:bodyPr vert="horz" lIns="91440" tIns="45720" rIns="91440" bIns="45720" rtlCol="0">
            <a:normAutofit/>
          </a:bodyPr>
          <a:lstStyle/>
          <a:p>
            <a:r>
              <a:rPr lang="en-US" sz="2200"/>
              <a:t>For early settlers pioneering the wilderness of North America, gunsmiths became vital members of small settlements. These skilled metalsmiths developed the American Long Rifle. These rifles were sometimes elaborately carved and decorated with finely etched brass or silver plates. But the rifles most critical quality was its extended barrel that featured twisting grooves along the interior bore. These grooves guided a lead ball to spin as it exited the barrel, ensuring a straighter shot. </a:t>
            </a:r>
          </a:p>
        </p:txBody>
      </p:sp>
    </p:spTree>
    <p:extLst>
      <p:ext uri="{BB962C8B-B14F-4D97-AF65-F5344CB8AC3E}">
        <p14:creationId xmlns:p14="http://schemas.microsoft.com/office/powerpoint/2010/main" val="139788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15B1-1DC6-4FCA-A965-E97CC5DEDC68}"/>
              </a:ext>
            </a:extLst>
          </p:cNvPr>
          <p:cNvSpPr>
            <a:spLocks noGrp="1"/>
          </p:cNvSpPr>
          <p:nvPr>
            <p:ph type="title"/>
          </p:nvPr>
        </p:nvSpPr>
        <p:spPr/>
        <p:txBody>
          <a:bodyPr/>
          <a:lstStyle/>
          <a:p>
            <a:r>
              <a:rPr lang="en-US" dirty="0"/>
              <a:t>Revolutionary War Firearms</a:t>
            </a:r>
          </a:p>
        </p:txBody>
      </p:sp>
      <p:sp>
        <p:nvSpPr>
          <p:cNvPr id="3" name="Content Placeholder 2">
            <a:extLst>
              <a:ext uri="{FF2B5EF4-FFF2-40B4-BE49-F238E27FC236}">
                <a16:creationId xmlns:a16="http://schemas.microsoft.com/office/drawing/2014/main" id="{657CF0E1-E87E-46F6-9805-5756AFECFAB1}"/>
              </a:ext>
            </a:extLst>
          </p:cNvPr>
          <p:cNvSpPr>
            <a:spLocks noGrp="1"/>
          </p:cNvSpPr>
          <p:nvPr>
            <p:ph idx="1"/>
          </p:nvPr>
        </p:nvSpPr>
        <p:spPr>
          <a:xfrm>
            <a:off x="838200" y="1825625"/>
            <a:ext cx="10515600" cy="2637667"/>
          </a:xfrm>
        </p:spPr>
        <p:txBody>
          <a:bodyPr vert="horz" lIns="91440" tIns="45720" rIns="91440" bIns="45720" rtlCol="0" anchor="t">
            <a:normAutofit fontScale="85000" lnSpcReduction="20000"/>
          </a:bodyPr>
          <a:lstStyle/>
          <a:p>
            <a:r>
              <a:rPr lang="en-US" dirty="0"/>
              <a:t>During the Revolutionary War, some American militia fighters used their hunting rifles to take out British soldiers from distant cover. But most militia used a combination of British Brown Bess and French </a:t>
            </a:r>
            <a:r>
              <a:rPr lang="en-US" dirty="0" err="1"/>
              <a:t>Charville</a:t>
            </a:r>
            <a:r>
              <a:rPr lang="en-US" dirty="0"/>
              <a:t> muskets. These weapons offered less precision in aim but were faster to reload. As demand increased to arm the American Revolution, local gunsmiths began to make their own versions of the European-made muskets. The spark used to ignite gunpowder in early American-made weapons was usually </a:t>
            </a:r>
            <a:r>
              <a:rPr lang="en-US"/>
              <a:t>generated by a piece of flint striking a metal plate coated in </a:t>
            </a:r>
            <a:r>
              <a:rPr lang="en-US" dirty="0"/>
              <a:t>gunpowder.</a:t>
            </a:r>
          </a:p>
        </p:txBody>
      </p:sp>
      <p:pic>
        <p:nvPicPr>
          <p:cNvPr id="5" name="Picture 5" descr="A close up of a gun&#10;&#10;Description automatically generated">
            <a:extLst>
              <a:ext uri="{FF2B5EF4-FFF2-40B4-BE49-F238E27FC236}">
                <a16:creationId xmlns:a16="http://schemas.microsoft.com/office/drawing/2014/main" id="{E8A21439-F59B-4C48-ABAB-9928559437ED}"/>
              </a:ext>
            </a:extLst>
          </p:cNvPr>
          <p:cNvPicPr>
            <a:picLocks noChangeAspect="1"/>
          </p:cNvPicPr>
          <p:nvPr/>
        </p:nvPicPr>
        <p:blipFill>
          <a:blip r:embed="rId2"/>
          <a:stretch>
            <a:fillRect/>
          </a:stretch>
        </p:blipFill>
        <p:spPr>
          <a:xfrm>
            <a:off x="5500776" y="4641526"/>
            <a:ext cx="5201727" cy="1614984"/>
          </a:xfrm>
          <a:prstGeom prst="rect">
            <a:avLst/>
          </a:prstGeom>
        </p:spPr>
      </p:pic>
    </p:spTree>
    <p:extLst>
      <p:ext uri="{BB962C8B-B14F-4D97-AF65-F5344CB8AC3E}">
        <p14:creationId xmlns:p14="http://schemas.microsoft.com/office/powerpoint/2010/main" val="2322312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FCF2B2B-6941-4446-967C-0EB2F4A52838}"/>
              </a:ext>
            </a:extLst>
          </p:cNvPr>
          <p:cNvSpPr>
            <a:spLocks noGrp="1"/>
          </p:cNvSpPr>
          <p:nvPr>
            <p:ph type="title"/>
          </p:nvPr>
        </p:nvSpPr>
        <p:spPr>
          <a:xfrm>
            <a:off x="838200" y="365125"/>
            <a:ext cx="5393361" cy="1325563"/>
          </a:xfrm>
        </p:spPr>
        <p:txBody>
          <a:bodyPr>
            <a:normAutofit/>
          </a:bodyPr>
          <a:lstStyle/>
          <a:p>
            <a:r>
              <a:rPr lang="en-US" dirty="0"/>
              <a:t>Remington Arms</a:t>
            </a:r>
          </a:p>
        </p:txBody>
      </p:sp>
      <p:sp>
        <p:nvSpPr>
          <p:cNvPr id="3" name="Content Placeholder 2">
            <a:extLst>
              <a:ext uri="{FF2B5EF4-FFF2-40B4-BE49-F238E27FC236}">
                <a16:creationId xmlns:a16="http://schemas.microsoft.com/office/drawing/2014/main" id="{06352ADF-AD68-4EB1-A008-5C50E8E057C8}"/>
              </a:ext>
            </a:extLst>
          </p:cNvPr>
          <p:cNvSpPr>
            <a:spLocks noGrp="1"/>
          </p:cNvSpPr>
          <p:nvPr>
            <p:ph idx="1"/>
          </p:nvPr>
        </p:nvSpPr>
        <p:spPr>
          <a:xfrm>
            <a:off x="838200" y="1825625"/>
            <a:ext cx="5393361" cy="4351338"/>
          </a:xfrm>
        </p:spPr>
        <p:txBody>
          <a:bodyPr vert="horz" lIns="91440" tIns="45720" rIns="91440" bIns="45720" rtlCol="0">
            <a:normAutofit/>
          </a:bodyPr>
          <a:lstStyle/>
          <a:p>
            <a:r>
              <a:rPr lang="en-US" sz="2400"/>
              <a:t>Around the same time the U.S. government and some states began hiring smaller gun-making outfits to produce guns or gun parts, based on the weapons being produced at U.S. armories. Some of the oldest gun makers got their start then, including </a:t>
            </a:r>
            <a:r>
              <a:rPr lang="en-US" sz="2400" err="1"/>
              <a:t>Eliphalet</a:t>
            </a:r>
            <a:r>
              <a:rPr lang="en-US" sz="2400"/>
              <a:t> Remington, who began producing flintlock rifles in 1816. Remington Rifles has persisted to current times. </a:t>
            </a:r>
          </a:p>
        </p:txBody>
      </p:sp>
      <p:pic>
        <p:nvPicPr>
          <p:cNvPr id="4" name="Picture 4" descr="A person wearing a suit and tie&#10;&#10;Description automatically generated">
            <a:extLst>
              <a:ext uri="{FF2B5EF4-FFF2-40B4-BE49-F238E27FC236}">
                <a16:creationId xmlns:a16="http://schemas.microsoft.com/office/drawing/2014/main" id="{E821C7EC-C659-475C-837E-9FBDF9519E82}"/>
              </a:ext>
            </a:extLst>
          </p:cNvPr>
          <p:cNvPicPr>
            <a:picLocks noChangeAspect="1"/>
          </p:cNvPicPr>
          <p:nvPr/>
        </p:nvPicPr>
        <p:blipFill rotWithShape="1">
          <a:blip r:embed="rId2"/>
          <a:srcRect t="3629" r="1" b="27823"/>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10">
            <a:extLst>
              <a:ext uri="{FF2B5EF4-FFF2-40B4-BE49-F238E27FC236}">
                <a16:creationId xmlns:a16="http://schemas.microsoft.com/office/drawing/2014/main"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469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25EFD5-738C-41B9-87FE-0C00E211BD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835EF3DD-7D43-4A27-8967-A92FD8CC93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D053781-F16E-4207-9793-34C7C08A0BFF}"/>
              </a:ext>
            </a:extLst>
          </p:cNvPr>
          <p:cNvSpPr>
            <a:spLocks noGrp="1"/>
          </p:cNvSpPr>
          <p:nvPr>
            <p:ph type="title"/>
          </p:nvPr>
        </p:nvSpPr>
        <p:spPr>
          <a:xfrm>
            <a:off x="5827048" y="444272"/>
            <a:ext cx="5721484" cy="1325563"/>
          </a:xfrm>
        </p:spPr>
        <p:txBody>
          <a:bodyPr>
            <a:normAutofit/>
          </a:bodyPr>
          <a:lstStyle/>
          <a:p>
            <a:r>
              <a:rPr lang="en-US"/>
              <a:t>The Colt .45</a:t>
            </a:r>
          </a:p>
        </p:txBody>
      </p:sp>
      <p:pic>
        <p:nvPicPr>
          <p:cNvPr id="4" name="Picture 4" descr="A close up of a gun&#10;&#10;Description automatically generated">
            <a:extLst>
              <a:ext uri="{FF2B5EF4-FFF2-40B4-BE49-F238E27FC236}">
                <a16:creationId xmlns:a16="http://schemas.microsoft.com/office/drawing/2014/main" id="{45A75521-17FD-4027-9AB3-E04D16B5C0BE}"/>
              </a:ext>
            </a:extLst>
          </p:cNvPr>
          <p:cNvPicPr>
            <a:picLocks noChangeAspect="1"/>
          </p:cNvPicPr>
          <p:nvPr/>
        </p:nvPicPr>
        <p:blipFill rotWithShape="1">
          <a:blip r:embed="rId2"/>
          <a:srcRect l="13217" r="9651" b="-331"/>
          <a:stretch/>
        </p:blipFill>
        <p:spPr>
          <a:xfrm>
            <a:off x="949851" y="1898355"/>
            <a:ext cx="4013541" cy="3244358"/>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3" name="Content Placeholder 2">
            <a:extLst>
              <a:ext uri="{FF2B5EF4-FFF2-40B4-BE49-F238E27FC236}">
                <a16:creationId xmlns:a16="http://schemas.microsoft.com/office/drawing/2014/main" id="{844F1F6E-B58D-426A-8D18-B60EDF8B19D3}"/>
              </a:ext>
            </a:extLst>
          </p:cNvPr>
          <p:cNvSpPr>
            <a:spLocks noGrp="1"/>
          </p:cNvSpPr>
          <p:nvPr>
            <p:ph idx="1"/>
          </p:nvPr>
        </p:nvSpPr>
        <p:spPr>
          <a:xfrm>
            <a:off x="5827048" y="1904772"/>
            <a:ext cx="5721484" cy="4351338"/>
          </a:xfrm>
        </p:spPr>
        <p:txBody>
          <a:bodyPr vert="horz" lIns="91440" tIns="45720" rIns="91440" bIns="45720" rtlCol="0">
            <a:normAutofit/>
          </a:bodyPr>
          <a:lstStyle/>
          <a:p>
            <a:r>
              <a:rPr lang="en-US"/>
              <a:t>In 1836, Samuel Colt received a U.S. patent for a handheld pistol that featured a mutli-firing system based on on a rotating barrel with multiple chambers that could fire bullets with multiple chambers that could fire bullets through a lock and spring design. </a:t>
            </a:r>
          </a:p>
        </p:txBody>
      </p:sp>
    </p:spTree>
    <p:extLst>
      <p:ext uri="{BB962C8B-B14F-4D97-AF65-F5344CB8AC3E}">
        <p14:creationId xmlns:p14="http://schemas.microsoft.com/office/powerpoint/2010/main" val="1255770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1CD81A2A-6ED4-4EF4-A14C-912D31E148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8CB395-54A1-405D-9003-C9E3A419D253}"/>
              </a:ext>
            </a:extLst>
          </p:cNvPr>
          <p:cNvSpPr>
            <a:spLocks noGrp="1"/>
          </p:cNvSpPr>
          <p:nvPr>
            <p:ph type="title"/>
          </p:nvPr>
        </p:nvSpPr>
        <p:spPr>
          <a:xfrm>
            <a:off x="838200" y="365125"/>
            <a:ext cx="5393361" cy="1325563"/>
          </a:xfrm>
        </p:spPr>
        <p:txBody>
          <a:bodyPr>
            <a:normAutofit/>
          </a:bodyPr>
          <a:lstStyle/>
          <a:p>
            <a:r>
              <a:rPr lang="en-US"/>
              <a:t>Civil War Firearms</a:t>
            </a:r>
          </a:p>
        </p:txBody>
      </p:sp>
      <p:sp>
        <p:nvSpPr>
          <p:cNvPr id="16" name="Freeform: Shape 19">
            <a:extLst>
              <a:ext uri="{FF2B5EF4-FFF2-40B4-BE49-F238E27FC236}">
                <a16:creationId xmlns:a16="http://schemas.microsoft.com/office/drawing/2014/main" id="{1661932C-CA15-4E17-B115-FAE7CBEE47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DB76743-40BA-45EB-9BF1-CB157D8D58C8}"/>
              </a:ext>
            </a:extLst>
          </p:cNvPr>
          <p:cNvSpPr>
            <a:spLocks noGrp="1"/>
          </p:cNvSpPr>
          <p:nvPr>
            <p:ph idx="1"/>
          </p:nvPr>
        </p:nvSpPr>
        <p:spPr>
          <a:xfrm>
            <a:off x="838200" y="1825625"/>
            <a:ext cx="5393361" cy="4351338"/>
          </a:xfrm>
        </p:spPr>
        <p:txBody>
          <a:bodyPr vert="horz" lIns="91440" tIns="45720" rIns="91440" bIns="45720" rtlCol="0">
            <a:normAutofit/>
          </a:bodyPr>
          <a:lstStyle/>
          <a:p>
            <a:r>
              <a:rPr lang="en-US" sz="1900"/>
              <a:t>Just before the start of the 20th century, Colt, followed by Smith and Wesson, would develop revolver cylinders that would swing out to the side for unloading and reloading bullets. The so-called 'double action" design would dominate revolver models throughout the 20th century. </a:t>
            </a:r>
            <a:r>
              <a:rPr lang="en-US" sz="1900">
                <a:ea typeface="+mn-lt"/>
                <a:cs typeface="+mn-lt"/>
              </a:rPr>
              <a:t>To avoid this problem, gunsmiths developed new types of ignition systems that protected gun powder from the elements. The percussion system, developed in 1807, used a small copper cap filled with charge. The cap was inserted into a “nipple” at the rear of the gun barrel and, when the trigger was pulled, a hammer struck the cap, igniting a spark in the cap and then the gun powder.</a:t>
            </a:r>
            <a:endParaRPr lang="en-US" sz="1900"/>
          </a:p>
        </p:txBody>
      </p:sp>
      <p:sp>
        <p:nvSpPr>
          <p:cNvPr id="17" name="Oval 21">
            <a:extLst>
              <a:ext uri="{FF2B5EF4-FFF2-40B4-BE49-F238E27FC236}">
                <a16:creationId xmlns:a16="http://schemas.microsoft.com/office/drawing/2014/main" id="{8590ADD5-9383-4D3D-9047-3DA2593CCB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close up of a device&#10;&#10;Description automatically generated">
            <a:extLst>
              <a:ext uri="{FF2B5EF4-FFF2-40B4-BE49-F238E27FC236}">
                <a16:creationId xmlns:a16="http://schemas.microsoft.com/office/drawing/2014/main" id="{EB47E860-F482-4FF2-98AA-3E56A2282195}"/>
              </a:ext>
            </a:extLst>
          </p:cNvPr>
          <p:cNvPicPr>
            <a:picLocks noChangeAspect="1"/>
          </p:cNvPicPr>
          <p:nvPr/>
        </p:nvPicPr>
        <p:blipFill>
          <a:blip r:embed="rId2"/>
          <a:stretch>
            <a:fillRect/>
          </a:stretch>
        </p:blipFill>
        <p:spPr>
          <a:xfrm>
            <a:off x="7887184" y="1986939"/>
            <a:ext cx="3781051" cy="2240143"/>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4" name="Freeform: Shape 23">
            <a:extLst>
              <a:ext uri="{FF2B5EF4-FFF2-40B4-BE49-F238E27FC236}">
                <a16:creationId xmlns:a16="http://schemas.microsoft.com/office/drawing/2014/main" id="{DABE3E45-88CF-45D8-8D40-C773324D9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49CD1692-827B-4C8D-B4A1-134FD04CF4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B91ECDA9-56DC-4270-8F33-01C5637B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75F47824-961D-465D-84F9-EAE11BC617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FEC9DA3E-C1D7-472D-B7C0-F71AE41FBA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17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C59BEC-C4CC-4741-B975-08C543178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72DEF309-605D-4117-9340-6D589B6C3A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09711C-8879-4127-96EF-D2DCE7B995CF}"/>
              </a:ext>
            </a:extLst>
          </p:cNvPr>
          <p:cNvSpPr>
            <a:spLocks noGrp="1"/>
          </p:cNvSpPr>
          <p:nvPr>
            <p:ph type="title"/>
          </p:nvPr>
        </p:nvSpPr>
        <p:spPr>
          <a:xfrm>
            <a:off x="838200" y="365125"/>
            <a:ext cx="10515600" cy="1325563"/>
          </a:xfrm>
        </p:spPr>
        <p:txBody>
          <a:bodyPr>
            <a:normAutofit/>
          </a:bodyPr>
          <a:lstStyle/>
          <a:p>
            <a:r>
              <a:rPr lang="en-US"/>
              <a:t>Double-Barrel Shotguns</a:t>
            </a:r>
          </a:p>
        </p:txBody>
      </p:sp>
      <p:sp>
        <p:nvSpPr>
          <p:cNvPr id="3" name="Content Placeholder 2">
            <a:extLst>
              <a:ext uri="{FF2B5EF4-FFF2-40B4-BE49-F238E27FC236}">
                <a16:creationId xmlns:a16="http://schemas.microsoft.com/office/drawing/2014/main" id="{7AFCBD4C-9FBD-4D79-A572-65DE74B3D491}"/>
              </a:ext>
            </a:extLst>
          </p:cNvPr>
          <p:cNvSpPr>
            <a:spLocks noGrp="1"/>
          </p:cNvSpPr>
          <p:nvPr>
            <p:ph idx="1"/>
          </p:nvPr>
        </p:nvSpPr>
        <p:spPr>
          <a:xfrm>
            <a:off x="838200" y="1825625"/>
            <a:ext cx="5393361" cy="4351338"/>
          </a:xfrm>
        </p:spPr>
        <p:txBody>
          <a:bodyPr vert="horz" lIns="91440" tIns="45720" rIns="91440" bIns="45720" rtlCol="0">
            <a:normAutofit/>
          </a:bodyPr>
          <a:lstStyle/>
          <a:p>
            <a:r>
              <a:rPr lang="en-US" sz="2000">
                <a:ea typeface="+mn-lt"/>
                <a:cs typeface="+mn-lt"/>
              </a:rPr>
              <a:t>Rear-loading or breechloading systems developed by gun manufacturers, packed the projectile and powder together in a single, combustible cartridge. The system not only saved time, it also avoided exposing gun powder to wet conditions. Next, gun manufacturers set their focus on speeding up the time required to reload a weapon. Colt’s revolver system offered one method for rapid reloading, but by the mid 19th century, it wasn’t the only game in town. Another concept mounted multiple barrels onto a single stock to gain more bang for every trigger pull. Double-barrel shotguns are still produced today.</a:t>
            </a:r>
            <a:endParaRPr lang="en-US" sz="2000"/>
          </a:p>
          <a:p>
            <a:endParaRPr lang="en-US" sz="200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5A500ED7-9D22-4076-B1FB-9B372404C742}"/>
              </a:ext>
            </a:extLst>
          </p:cNvPr>
          <p:cNvPicPr>
            <a:picLocks noChangeAspect="1"/>
          </p:cNvPicPr>
          <p:nvPr/>
        </p:nvPicPr>
        <p:blipFill>
          <a:blip r:embed="rId2"/>
          <a:stretch>
            <a:fillRect/>
          </a:stretch>
        </p:blipFill>
        <p:spPr>
          <a:xfrm>
            <a:off x="6707396" y="2533895"/>
            <a:ext cx="5170502" cy="2524843"/>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145866856"/>
      </p:ext>
    </p:extLst>
  </p:cSld>
  <p:clrMapOvr>
    <a:masterClrMapping/>
  </p:clrMapOvr>
</p:sld>
</file>

<file path=ppt/theme/theme1.xml><?xml version="1.0" encoding="utf-8"?>
<a:theme xmlns:a="http://schemas.openxmlformats.org/drawingml/2006/main" name="ShapesVTI">
  <a:themeElements>
    <a:clrScheme name="AnalogousFromLightSeed_2SEEDS">
      <a:dk1>
        <a:srgbClr val="000000"/>
      </a:dk1>
      <a:lt1>
        <a:srgbClr val="FFFFFF"/>
      </a:lt1>
      <a:dk2>
        <a:srgbClr val="243741"/>
      </a:dk2>
      <a:lt2>
        <a:srgbClr val="E2E8E8"/>
      </a:lt2>
      <a:accent1>
        <a:srgbClr val="BA7F81"/>
      </a:accent1>
      <a:accent2>
        <a:srgbClr val="C696AC"/>
      </a:accent2>
      <a:accent3>
        <a:srgbClr val="BF9D88"/>
      </a:accent3>
      <a:accent4>
        <a:srgbClr val="76AD97"/>
      </a:accent4>
      <a:accent5>
        <a:srgbClr val="82ABAC"/>
      </a:accent5>
      <a:accent6>
        <a:srgbClr val="7FA1BA"/>
      </a:accent6>
      <a:hlink>
        <a:srgbClr val="568E8B"/>
      </a:hlink>
      <a:folHlink>
        <a:srgbClr val="7F7F7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935</Words>
  <Application>Microsoft Office PowerPoint</Application>
  <PresentationFormat>Widescreen</PresentationFormat>
  <Paragraphs>26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Avenir Next LT Pro</vt:lpstr>
      <vt:lpstr>Calibri</vt:lpstr>
      <vt:lpstr>Tw Cen MT</vt:lpstr>
      <vt:lpstr>ShapesVTI</vt:lpstr>
      <vt:lpstr>The History Of Firearms</vt:lpstr>
      <vt:lpstr>When Was Gunpowder Invented?</vt:lpstr>
      <vt:lpstr>European Firearms</vt:lpstr>
      <vt:lpstr>American Gunsmiths</vt:lpstr>
      <vt:lpstr>Revolutionary War Firearms</vt:lpstr>
      <vt:lpstr>Remington Arms</vt:lpstr>
      <vt:lpstr>The Colt .45</vt:lpstr>
      <vt:lpstr>Civil War Firearms</vt:lpstr>
      <vt:lpstr>Double-Barrel Shotguns</vt:lpstr>
      <vt:lpstr>Gatling Gun </vt:lpstr>
      <vt:lpstr>Maxim Gun</vt:lpstr>
      <vt:lpstr>AK-47</vt:lpstr>
      <vt:lpstr>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spd122</dc:creator>
  <cp:lastModifiedBy>spd122</cp:lastModifiedBy>
  <cp:revision>517</cp:revision>
  <dcterms:created xsi:type="dcterms:W3CDTF">2020-07-18T21:32:44Z</dcterms:created>
  <dcterms:modified xsi:type="dcterms:W3CDTF">2020-07-20T16:45:02Z</dcterms:modified>
</cp:coreProperties>
</file>