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1A4F-CBFF-4D00-B11B-F209A923197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6D8A-A041-43A0-810E-1E4DA9AAC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1A4F-CBFF-4D00-B11B-F209A923197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6D8A-A041-43A0-810E-1E4DA9AAC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1A4F-CBFF-4D00-B11B-F209A923197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6D8A-A041-43A0-810E-1E4DA9AAC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1A4F-CBFF-4D00-B11B-F209A923197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6D8A-A041-43A0-810E-1E4DA9AAC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1A4F-CBFF-4D00-B11B-F209A923197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6D8A-A041-43A0-810E-1E4DA9AAC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1A4F-CBFF-4D00-B11B-F209A923197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6D8A-A041-43A0-810E-1E4DA9AAC0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1A4F-CBFF-4D00-B11B-F209A923197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6D8A-A041-43A0-810E-1E4DA9AAC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1A4F-CBFF-4D00-B11B-F209A923197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6D8A-A041-43A0-810E-1E4DA9AAC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1A4F-CBFF-4D00-B11B-F209A923197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6D8A-A041-43A0-810E-1E4DA9AAC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1A4F-CBFF-4D00-B11B-F209A923197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D96D8A-A041-43A0-810E-1E4DA9AAC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1A4F-CBFF-4D00-B11B-F209A923197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6D8A-A041-43A0-810E-1E4DA9AAC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F2F1A4F-CBFF-4D00-B11B-F209A923197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6D96D8A-A041-43A0-810E-1E4DA9AAC0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John Deere 4020 Restoration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Conner Grant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82" y="32766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6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Project Overview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752600"/>
            <a:ext cx="601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have a love for older tractors.  We have a few on our farm that have been restored.  I have always wanted to restore one myself.  My chance came when I bought a 1966 John Deere 4020 diesel tractor.  The tractor when I bought it was in rough condition.  The motor is blown, the paint is in poor condition, and an overhaul is needed.  Therefore, as part of both my FFA and 4-H projects I am working to restore this tractor.  I purchased this tractor myself.  My goal is to have it restored to show room condition by the end of my senior year in high school.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105400"/>
            <a:ext cx="2133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7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Financial investment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1336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funds I need to invest in my project are from savings and profits from my other FFA projects, grain production.  My main cash expense categories are:  parts, paint, engine rebuild kit, and tires.  In terms of cost my budget is around $8-10,000.00.  Planned income for my project will be a fully restored JD 4020 valued at $15,000.00.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105400"/>
            <a:ext cx="2133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4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1143000" y="16002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When I purchased the tractor, it already had new rear tires.  Also, the previous owner had Sloan Implement put a new clutch and rear end in the tractor.  I will learn the following mechanical concepts from this project:  First, I will learn how to use a variety of shop tools.  Second, I will learn how to overhaul an engine.  Sloan Implement has volunteered to help me with this part of the project.  Third, I will learn the true expense of parts and labor.  In addition, I will learn how to work on electrical/charging systems.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105400"/>
            <a:ext cx="2133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8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Current progress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371600"/>
            <a:ext cx="563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purchased the tractor in 2019.  So far, I have removed all of the sheet metal from the tractor and fenders.  In addition, I removed the real wheel weights.  My next step was to start overhauling the engine.  Like I said earlier, Sloan Implement has volunteered to help me with this.  Late winter I made arrangements with them to get started and took my tractor to their shop.  Then, </a:t>
            </a:r>
            <a:r>
              <a:rPr lang="en-US" dirty="0" err="1" smtClean="0"/>
              <a:t>Covid</a:t>
            </a:r>
            <a:r>
              <a:rPr lang="en-US" dirty="0" smtClean="0"/>
              <a:t> 19 hit.  My project came to a complete standstill.  Fingers crossed, I am looking forward to getting back at it in just a few short weeks.  My goal is to have the tractor completed in the next few months.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105400"/>
            <a:ext cx="2133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Removing wheel weights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9185" y="1255613"/>
            <a:ext cx="3733800" cy="3660973"/>
          </a:xfrm>
        </p:spPr>
      </p:pic>
    </p:spTree>
    <p:extLst>
      <p:ext uri="{BB962C8B-B14F-4D97-AF65-F5344CB8AC3E}">
        <p14:creationId xmlns:p14="http://schemas.microsoft.com/office/powerpoint/2010/main" val="253139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Removing sheet metal and fenders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8401" y="914399"/>
            <a:ext cx="3962397" cy="4114800"/>
          </a:xfrm>
        </p:spPr>
      </p:pic>
    </p:spTree>
    <p:extLst>
      <p:ext uri="{BB962C8B-B14F-4D97-AF65-F5344CB8AC3E}">
        <p14:creationId xmlns:p14="http://schemas.microsoft.com/office/powerpoint/2010/main" val="315080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attempting to get rear wheels loose on the axle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4707" y="733293"/>
            <a:ext cx="4057385" cy="4267200"/>
          </a:xfrm>
        </p:spPr>
      </p:pic>
    </p:spTree>
    <p:extLst>
      <p:ext uri="{BB962C8B-B14F-4D97-AF65-F5344CB8AC3E}">
        <p14:creationId xmlns:p14="http://schemas.microsoft.com/office/powerpoint/2010/main" val="1410396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</TotalTime>
  <Words>451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Angles</vt:lpstr>
      <vt:lpstr>John Deere 4020 Restoration</vt:lpstr>
      <vt:lpstr>Project Overview</vt:lpstr>
      <vt:lpstr>Financial investment</vt:lpstr>
      <vt:lpstr>Learning Objectives</vt:lpstr>
      <vt:lpstr>Current progress</vt:lpstr>
      <vt:lpstr>Removing wheel weights</vt:lpstr>
      <vt:lpstr>Removing sheet metal and fenders</vt:lpstr>
      <vt:lpstr>attempting to get rear wheels loose on the axle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Deere 4020 Restoration</dc:title>
  <dc:creator>Owner</dc:creator>
  <cp:lastModifiedBy>Owner</cp:lastModifiedBy>
  <cp:revision>4</cp:revision>
  <dcterms:created xsi:type="dcterms:W3CDTF">2020-07-01T20:21:10Z</dcterms:created>
  <dcterms:modified xsi:type="dcterms:W3CDTF">2020-07-01T20:54:28Z</dcterms:modified>
</cp:coreProperties>
</file>